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9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0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1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2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3.xml" ContentType="application/vnd.openxmlformats-officedocument.theme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>
  <p:sldMasterIdLst>
    <p:sldMasterId id="2147483873" r:id="rId4"/>
    <p:sldMasterId id="2147483886" r:id="rId5"/>
    <p:sldMasterId id="2147483897" r:id="rId6"/>
    <p:sldMasterId id="2147483912" r:id="rId7"/>
    <p:sldMasterId id="2147483937" r:id="rId8"/>
    <p:sldMasterId id="2147483951" r:id="rId9"/>
    <p:sldMasterId id="2147483967" r:id="rId10"/>
    <p:sldMasterId id="2147483980" r:id="rId11"/>
    <p:sldMasterId id="2147484016" r:id="rId12"/>
    <p:sldMasterId id="2147484030" r:id="rId13"/>
    <p:sldMasterId id="2147484047" r:id="rId14"/>
    <p:sldMasterId id="2147484062" r:id="rId15"/>
    <p:sldMasterId id="2147484075" r:id="rId16"/>
    <p:sldMasterId id="2147484089" r:id="rId17"/>
  </p:sldMasterIdLst>
  <p:notesMasterIdLst>
    <p:notesMasterId r:id="rId36"/>
  </p:notesMasterIdLst>
  <p:handoutMasterIdLst>
    <p:handoutMasterId r:id="rId37"/>
  </p:handoutMasterIdLst>
  <p:sldIdLst>
    <p:sldId id="538" r:id="rId18"/>
    <p:sldId id="556" r:id="rId19"/>
    <p:sldId id="566" r:id="rId20"/>
    <p:sldId id="539" r:id="rId21"/>
    <p:sldId id="540" r:id="rId22"/>
    <p:sldId id="569" r:id="rId23"/>
    <p:sldId id="567" r:id="rId24"/>
    <p:sldId id="565" r:id="rId25"/>
    <p:sldId id="560" r:id="rId26"/>
    <p:sldId id="561" r:id="rId27"/>
    <p:sldId id="568" r:id="rId28"/>
    <p:sldId id="562" r:id="rId29"/>
    <p:sldId id="549" r:id="rId30"/>
    <p:sldId id="553" r:id="rId31"/>
    <p:sldId id="563" r:id="rId32"/>
    <p:sldId id="555" r:id="rId33"/>
    <p:sldId id="572" r:id="rId34"/>
    <p:sldId id="513" r:id="rId35"/>
  </p:sldIdLst>
  <p:sldSz cx="9144000" cy="6858000" type="screen4x3"/>
  <p:notesSz cx="7315200" cy="9601200"/>
  <p:embeddedFontLst>
    <p:embeddedFont>
      <p:font typeface="Museo Sans For Dell" pitchFamily="2" charset="0"/>
      <p:regular r:id="rId38"/>
      <p:bold r:id="rId39"/>
    </p:embeddedFont>
    <p:embeddedFont>
      <p:font typeface="Helvetica" pitchFamily="34" charset="0"/>
      <p:regular r:id="rId40"/>
      <p:bold r:id="rId41"/>
      <p:italic r:id="rId42"/>
      <p:boldItalic r:id="rId43"/>
    </p:embeddedFont>
    <p:embeddedFont>
      <p:font typeface="Miriam Fixed" pitchFamily="49" charset="-79"/>
      <p:regular r:id="rId44"/>
    </p:embeddedFont>
    <p:embeddedFont>
      <p:font typeface="Arial Black" pitchFamily="34" charset="0"/>
      <p:bold r:id="rId45"/>
    </p:embeddedFont>
    <p:embeddedFont>
      <p:font typeface="Trebuchet MS" pitchFamily="34" charset="0"/>
      <p:regular r:id="rId46"/>
      <p:bold r:id="rId47"/>
      <p:italic r:id="rId48"/>
      <p:boldItalic r:id="rId49"/>
    </p:embeddedFont>
    <p:embeddedFont>
      <p:font typeface="ＭＳ Ｐゴシック" pitchFamily="34" charset="-128"/>
      <p:regular r:id="rId50"/>
    </p:embeddedFont>
    <p:embeddedFont>
      <p:font typeface="Tahoma" pitchFamily="34" charset="0"/>
      <p:regular r:id="rId51"/>
      <p:bold r:id="rId52"/>
    </p:embeddedFont>
    <p:embeddedFont>
      <p:font typeface="Museo For Dell" pitchFamily="2" charset="0"/>
      <p:regular r:id="rId53"/>
      <p:bold r:id="rId54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ooth, Brad" initials="BB" lastIdx="13" clrIdx="0"/>
  <p:cmAuthor id="1" name="Lin, Geng" initials="LG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9696"/>
    <a:srgbClr val="5C8A00"/>
    <a:srgbClr val="333333"/>
    <a:srgbClr val="FFFF33"/>
    <a:srgbClr val="FFCC29"/>
    <a:srgbClr val="FFD85B"/>
    <a:srgbClr val="B08600"/>
    <a:srgbClr val="404046"/>
    <a:srgbClr val="C00000"/>
    <a:srgbClr val="CE11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67" autoAdjust="0"/>
    <p:restoredTop sz="83421" autoAdjust="0"/>
  </p:normalViewPr>
  <p:slideViewPr>
    <p:cSldViewPr>
      <p:cViewPr>
        <p:scale>
          <a:sx n="80" d="100"/>
          <a:sy n="80" d="100"/>
        </p:scale>
        <p:origin x="-1056" y="132"/>
      </p:cViewPr>
      <p:guideLst>
        <p:guide orient="horz" pos="2812"/>
        <p:guide orient="horz" pos="1641"/>
        <p:guide pos="3739"/>
        <p:guide pos="5458"/>
        <p:guide pos="3881"/>
        <p:guide pos="82"/>
        <p:guide pos="279"/>
      </p:guideLst>
    </p:cSldViewPr>
  </p:slideViewPr>
  <p:outlineViewPr>
    <p:cViewPr>
      <p:scale>
        <a:sx n="33" d="100"/>
        <a:sy n="33" d="100"/>
      </p:scale>
      <p:origin x="0" y="9504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2808" y="-9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font" Target="fonts/font2.fntdata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commentAuthors" Target="commentAuthor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handoutMaster" Target="handoutMasters/handout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2.fntdata"/><Relationship Id="rId57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51" Type="http://schemas.openxmlformats.org/officeDocument/2006/relationships/font" Target="fonts/font14.fntdata"/><Relationship Id="rId3" Type="http://schemas.openxmlformats.org/officeDocument/2006/relationships/customXml" Target="../customXml/item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3128910" cy="47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17" tIns="47160" rIns="94317" bIns="47160" numCol="1" anchor="t" anchorCtr="0" compatLnSpc="1">
            <a:prstTxWarp prst="textNoShape">
              <a:avLst/>
            </a:prstTxWarp>
          </a:bodyPr>
          <a:lstStyle>
            <a:lvl1pPr algn="l" defTabSz="943098" eaLnBrk="0" hangingPunct="0">
              <a:lnSpc>
                <a:spcPct val="100000"/>
              </a:lnSpc>
              <a:spcBef>
                <a:spcPct val="0"/>
              </a:spcBef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sz="1000" dirty="0">
              <a:latin typeface="Museo Sans For Dell" pitchFamily="2" charset="0"/>
            </a:endParaRP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76315" y="0"/>
            <a:ext cx="3130574" cy="47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17" tIns="47160" rIns="94317" bIns="47160" numCol="1" anchor="t" anchorCtr="0" compatLnSpc="1">
            <a:prstTxWarp prst="textNoShape">
              <a:avLst/>
            </a:prstTxWarp>
          </a:bodyPr>
          <a:lstStyle>
            <a:lvl1pPr algn="r" defTabSz="943098" eaLnBrk="0" hangingPunct="0">
              <a:lnSpc>
                <a:spcPct val="100000"/>
              </a:lnSpc>
              <a:spcBef>
                <a:spcPct val="0"/>
              </a:spcBef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sz="1000" dirty="0">
              <a:latin typeface="Museo Sans For Dell" pitchFamily="2" charset="0"/>
            </a:endParaRPr>
          </a:p>
        </p:txBody>
      </p:sp>
      <p:sp>
        <p:nvSpPr>
          <p:cNvPr id="921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054467"/>
            <a:ext cx="3128910" cy="550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17" tIns="47160" rIns="94317" bIns="47160" numCol="1" anchor="b" anchorCtr="0" compatLnSpc="1">
            <a:prstTxWarp prst="textNoShape">
              <a:avLst/>
            </a:prstTxWarp>
          </a:bodyPr>
          <a:lstStyle>
            <a:lvl1pPr algn="l" defTabSz="943098" eaLnBrk="0" hangingPunct="0">
              <a:lnSpc>
                <a:spcPct val="100000"/>
              </a:lnSpc>
              <a:spcBef>
                <a:spcPct val="0"/>
              </a:spcBef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sz="1000" dirty="0">
              <a:latin typeface="Museo Sans For Dell" pitchFamily="2" charset="0"/>
            </a:endParaRPr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76315" y="9054467"/>
            <a:ext cx="3130574" cy="550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17" tIns="47160" rIns="94317" bIns="47160" numCol="1" anchor="b" anchorCtr="0" compatLnSpc="1">
            <a:prstTxWarp prst="textNoShape">
              <a:avLst/>
            </a:prstTxWarp>
          </a:bodyPr>
          <a:lstStyle>
            <a:lvl1pPr algn="r" defTabSz="943098" eaLnBrk="0" hangingPunct="0">
              <a:lnSpc>
                <a:spcPct val="100000"/>
              </a:lnSpc>
              <a:spcBef>
                <a:spcPct val="0"/>
              </a:spcBef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AC8DF440-AC1E-4EB3-BCAA-2AAB8924A793}" type="slidenum">
              <a:rPr lang="en-US" sz="1000">
                <a:latin typeface="Museo Sans For Dell" pitchFamily="2" charset="0"/>
              </a:rPr>
              <a:pPr>
                <a:defRPr/>
              </a:pPr>
              <a:t>‹#›</a:t>
            </a:fld>
            <a:endParaRPr lang="en-US" sz="1000" dirty="0">
              <a:latin typeface="Museo Sans For Del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683488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3128910" cy="47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17" tIns="47160" rIns="94317" bIns="47160" numCol="1" anchor="t" anchorCtr="0" compatLnSpc="1">
            <a:prstTxWarp prst="textNoShape">
              <a:avLst/>
            </a:prstTxWarp>
          </a:bodyPr>
          <a:lstStyle>
            <a:lvl1pPr algn="l" defTabSz="943098" eaLnBrk="0" hangingPunct="0">
              <a:lnSpc>
                <a:spcPct val="100000"/>
              </a:lnSpc>
              <a:spcBef>
                <a:spcPct val="0"/>
              </a:spcBef>
              <a:defRPr sz="1000" b="0">
                <a:latin typeface="Museo Sans For Dell" pitchFamily="2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76315" y="0"/>
            <a:ext cx="3130574" cy="47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17" tIns="47160" rIns="94317" bIns="47160" numCol="1" anchor="t" anchorCtr="0" compatLnSpc="1">
            <a:prstTxWarp prst="textNoShape">
              <a:avLst/>
            </a:prstTxWarp>
          </a:bodyPr>
          <a:lstStyle>
            <a:lvl1pPr algn="r" defTabSz="943098" eaLnBrk="0" hangingPunct="0">
              <a:lnSpc>
                <a:spcPct val="100000"/>
              </a:lnSpc>
              <a:spcBef>
                <a:spcPct val="0"/>
              </a:spcBef>
              <a:defRPr sz="1000" b="0">
                <a:latin typeface="Museo Sans For Dell" pitchFamily="2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30313" y="711200"/>
            <a:ext cx="4848225" cy="3635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4278" y="4580300"/>
            <a:ext cx="5378334" cy="4264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17" tIns="47160" rIns="94317" bIns="471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054467"/>
            <a:ext cx="3128910" cy="550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17" tIns="47160" rIns="94317" bIns="47160" numCol="1" anchor="b" anchorCtr="0" compatLnSpc="1">
            <a:prstTxWarp prst="textNoShape">
              <a:avLst/>
            </a:prstTxWarp>
          </a:bodyPr>
          <a:lstStyle>
            <a:lvl1pPr algn="l" defTabSz="943098" eaLnBrk="0" hangingPunct="0">
              <a:lnSpc>
                <a:spcPct val="100000"/>
              </a:lnSpc>
              <a:spcBef>
                <a:spcPct val="0"/>
              </a:spcBef>
              <a:defRPr sz="1000" b="0">
                <a:latin typeface="Museo Sans For Dell" pitchFamily="2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76315" y="9054467"/>
            <a:ext cx="3130574" cy="550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17" tIns="47160" rIns="94317" bIns="47160" numCol="1" anchor="b" anchorCtr="0" compatLnSpc="1">
            <a:prstTxWarp prst="textNoShape">
              <a:avLst/>
            </a:prstTxWarp>
          </a:bodyPr>
          <a:lstStyle>
            <a:lvl1pPr algn="r" defTabSz="943098" eaLnBrk="0" hangingPunct="0">
              <a:lnSpc>
                <a:spcPct val="100000"/>
              </a:lnSpc>
              <a:spcBef>
                <a:spcPct val="0"/>
              </a:spcBef>
              <a:defRPr sz="1000" b="0">
                <a:latin typeface="Museo Sans For Dell" pitchFamily="2" charset="0"/>
              </a:defRPr>
            </a:lvl1pPr>
          </a:lstStyle>
          <a:p>
            <a:pPr>
              <a:defRPr/>
            </a:pPr>
            <a:fld id="{FA04BB6B-BEDE-48E4-970F-8DFC0D4B5AE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16887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useo Sans For Dell" pitchFamily="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useo Sans For Dell" pitchFamily="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useo Sans For Dell" pitchFamily="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useo Sans For Dell" pitchFamily="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useo Sans For Dell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30313" y="711200"/>
            <a:ext cx="4848225" cy="3635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A04BB6B-BEDE-48E4-970F-8DFC0D4B5AE7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534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5838" y="395288"/>
            <a:ext cx="5416550" cy="40624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8137" indent="-178137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4143843" y="0"/>
            <a:ext cx="3169699" cy="47940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A04BB6B-BEDE-48E4-970F-8DFC0D4B5AE7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6862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5838" y="395288"/>
            <a:ext cx="5416550" cy="40624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30313" y="711200"/>
            <a:ext cx="4848225" cy="3635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8125" indent="-178125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A04BB6B-BEDE-48E4-970F-8DFC0D4B5AE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3649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5838" y="395288"/>
            <a:ext cx="5416550" cy="40624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8137" indent="-178137">
              <a:buFont typeface="Arial" pitchFamily="34" charset="0"/>
              <a:buChar char="•"/>
            </a:pPr>
            <a:endParaRPr lang="en-US" baseline="0" dirty="0" smtClean="0"/>
          </a:p>
          <a:p>
            <a:pPr marL="178137" indent="-178137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4143843" y="0"/>
            <a:ext cx="3169699" cy="47940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A04BB6B-BEDE-48E4-970F-8DFC0D4B5AE7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0314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5838" y="395288"/>
            <a:ext cx="5416550" cy="40624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8137" indent="-178137">
              <a:buFont typeface="Arial" pitchFamily="34" charset="0"/>
              <a:buChar char="•"/>
            </a:pPr>
            <a:endParaRPr lang="en-US" baseline="0" dirty="0" smtClean="0"/>
          </a:p>
          <a:p>
            <a:pPr marL="178137" indent="-178137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4143843" y="0"/>
            <a:ext cx="3169699" cy="47940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A04BB6B-BEDE-48E4-970F-8DFC0D4B5AE7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0314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30313" y="711200"/>
            <a:ext cx="4848225" cy="3635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A04BB6B-BEDE-48E4-970F-8DFC0D4B5AE7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260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5838" y="395288"/>
            <a:ext cx="5416550" cy="40624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5838" y="395288"/>
            <a:ext cx="5416550" cy="40624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38E533-98C0-43C4-B7BD-102FA1B838E5}" type="slidenum">
              <a:rPr lang="en-US"/>
              <a:pPr/>
              <a:t>4</a:t>
            </a:fld>
            <a:endParaRPr lang="en-US"/>
          </a:p>
        </p:txBody>
      </p:sp>
      <p:sp>
        <p:nvSpPr>
          <p:cNvPr id="949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0313" y="711200"/>
            <a:ext cx="4848225" cy="3635375"/>
          </a:xfrm>
          <a:ln/>
        </p:spPr>
      </p:sp>
      <p:sp>
        <p:nvSpPr>
          <p:cNvPr id="949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question really is what it takes us to get there?</a:t>
            </a:r>
            <a:endParaRPr lang="en-GB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30313" y="711200"/>
            <a:ext cx="4848225" cy="3635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8137" indent="-178137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A04BB6B-BEDE-48E4-970F-8DFC0D4B5AE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364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EA8F19-303B-43CC-B14F-071FE53A0C29}" type="slidenum">
              <a:rPr lang="en-US"/>
              <a:pPr/>
              <a:t>6</a:t>
            </a:fld>
            <a:endParaRPr lang="en-US"/>
          </a:p>
        </p:txBody>
      </p:sp>
      <p:sp>
        <p:nvSpPr>
          <p:cNvPr id="95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5838" y="395288"/>
            <a:ext cx="5416550" cy="4062412"/>
          </a:xfrm>
          <a:ln/>
        </p:spPr>
      </p:sp>
      <p:sp>
        <p:nvSpPr>
          <p:cNvPr id="95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5838" y="395288"/>
            <a:ext cx="5416550" cy="40624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5838" y="395288"/>
            <a:ext cx="5416550" cy="40624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5838" y="395288"/>
            <a:ext cx="5416550" cy="40624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6" name="Title Placeholder 21"/>
          <p:cNvSpPr>
            <a:spLocks noGrp="1"/>
          </p:cNvSpPr>
          <p:nvPr>
            <p:ph type="ctrTitle"/>
          </p:nvPr>
        </p:nvSpPr>
        <p:spPr>
          <a:xfrm>
            <a:off x="438151" y="2679492"/>
            <a:ext cx="5962651" cy="1006685"/>
          </a:xfrm>
        </p:spPr>
        <p:txBody>
          <a:bodyPr anchor="b" anchorCtr="0"/>
          <a:lstStyle>
            <a:lvl1pPr algn="l">
              <a:lnSpc>
                <a:spcPts val="4000"/>
              </a:lnSpc>
              <a:defRPr sz="2800" b="0" i="0" smtClean="0">
                <a:solidFill>
                  <a:schemeClr val="accent1"/>
                </a:solidFill>
                <a:latin typeface="Museo For Dell" pitchFamily="2" charset="0"/>
                <a:ea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361477" name="Text Placeholder 12"/>
          <p:cNvSpPr>
            <a:spLocks noGrp="1"/>
          </p:cNvSpPr>
          <p:nvPr>
            <p:ph type="subTitle" idx="1"/>
          </p:nvPr>
        </p:nvSpPr>
        <p:spPr>
          <a:xfrm>
            <a:off x="438713" y="4165392"/>
            <a:ext cx="5953125" cy="800101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buFont typeface="Wingdings" pitchFamily="2" charset="2"/>
              <a:buNone/>
              <a:defRPr sz="2000" b="0" i="0" smtClean="0">
                <a:solidFill>
                  <a:schemeClr val="bg2"/>
                </a:solidFill>
                <a:latin typeface="Museo Sans For Dell" pitchFamily="2" charset="0"/>
                <a:ea typeface="Museo Sans For Dell" pitchFamily="2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cxnSp>
        <p:nvCxnSpPr>
          <p:cNvPr id="8" name="Straight Connector 7"/>
          <p:cNvCxnSpPr/>
          <p:nvPr/>
        </p:nvCxnSpPr>
        <p:spPr>
          <a:xfrm>
            <a:off x="447676" y="178117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7676" y="507682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 bwMode="gray">
          <a:xfrm>
            <a:off x="6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hidden">
          <a:xfrm>
            <a:off x="6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hidden">
          <a:xfrm>
            <a:off x="6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559" y="2596981"/>
            <a:ext cx="1399035" cy="1865380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/>
              <a:t>Confidential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710863" y="6425195"/>
            <a:ext cx="914402" cy="1523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EDC69A59-F750-4702-A2A4-041BD02D56C9}" type="datetime1">
              <a:rPr lang="en-US" smtClean="0"/>
              <a:pPr/>
              <a:t>12/12/2012</a:t>
            </a:fld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er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Picture 9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90"/>
            <a:ext cx="573026" cy="57302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5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1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D72DF531-3468-4E88-943B-AD2ADAEBFE57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5/7/2012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209816"/>
      </p:ext>
    </p:extLst>
  </p:cSld>
  <p:clrMapOvr>
    <a:masterClrMapping/>
  </p:clrMapOvr>
  <p:transition>
    <p:wipe dir="r"/>
  </p:transition>
  <p:hf sldNum="0" hdr="0" ft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Picture 9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90"/>
            <a:ext cx="573026" cy="57302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5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1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2E81D4E3-FF1C-447C-90A3-895A8C5392F1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5/7/2012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36648"/>
      </p:ext>
    </p:extLst>
  </p:cSld>
  <p:clrMapOvr>
    <a:masterClrMapping/>
  </p:clrMapOvr>
  <p:transition>
    <p:wipe dir="r"/>
  </p:transition>
  <p:hf sldNum="0" hdr="0" ft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Picture 9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90"/>
            <a:ext cx="573026" cy="57302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5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1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BF957C7E-C7E7-40ED-8DBB-CAEED742A383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5/7/2012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91240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4" name="Picture 13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90"/>
            <a:ext cx="573026" cy="57302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5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1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3ABA7141-3D1C-4B71-8E8A-1A5A719C17C1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5/7/2012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30514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5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910242"/>
      </p:ext>
    </p:extLst>
  </p:cSld>
  <p:clrMapOvr>
    <a:masterClrMapping/>
  </p:clrMapOvr>
  <p:transition>
    <p:wipe dir="r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7188" y="1790162"/>
            <a:ext cx="4140162" cy="384721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7188" y="2174876"/>
            <a:ext cx="4140162" cy="4251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4" y="1790162"/>
            <a:ext cx="4141788" cy="384721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4" y="2174876"/>
            <a:ext cx="4141788" cy="4251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52413" y="430221"/>
            <a:ext cx="7104062" cy="38735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35540" y="6431535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121968"/>
      </p:ext>
    </p:extLst>
  </p:cSld>
  <p:clrMapOvr>
    <a:masterClrMapping/>
  </p:clrMapOvr>
  <p:transition>
    <p:wipe dir="r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6" name="Title Placeholder 21"/>
          <p:cNvSpPr>
            <a:spLocks noGrp="1"/>
          </p:cNvSpPr>
          <p:nvPr>
            <p:ph type="ctrTitle" hasCustomPrompt="1"/>
          </p:nvPr>
        </p:nvSpPr>
        <p:spPr>
          <a:xfrm>
            <a:off x="457202" y="2660254"/>
            <a:ext cx="5962651" cy="1025922"/>
          </a:xfrm>
        </p:spPr>
        <p:txBody>
          <a:bodyPr anchor="b" anchorCtr="0">
            <a:spAutoFit/>
          </a:bodyPr>
          <a:lstStyle>
            <a:lvl1pPr algn="l">
              <a:lnSpc>
                <a:spcPts val="4000"/>
              </a:lnSpc>
              <a:defRPr sz="3600" b="0" i="0" smtClean="0">
                <a:solidFill>
                  <a:schemeClr val="bg1"/>
                </a:solidFill>
                <a:latin typeface="Museo For Dell" pitchFamily="2" charset="0"/>
                <a:ea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</a:p>
        </p:txBody>
      </p:sp>
      <p:sp>
        <p:nvSpPr>
          <p:cNvPr id="361477" name="Text Placeholder 12"/>
          <p:cNvSpPr>
            <a:spLocks noGrp="1"/>
          </p:cNvSpPr>
          <p:nvPr>
            <p:ph type="subTitle" idx="1"/>
          </p:nvPr>
        </p:nvSpPr>
        <p:spPr>
          <a:xfrm>
            <a:off x="457202" y="4165395"/>
            <a:ext cx="5953125" cy="276999"/>
          </a:xfrm>
        </p:spPr>
        <p:txBody>
          <a:bodyPr lIns="0" tIns="0" rIns="0" bIns="0" anchor="t" anchorCtr="0">
            <a:spAutoFit/>
          </a:bodyPr>
          <a:lstStyle>
            <a:lvl1pPr marL="0" indent="0" algn="l">
              <a:buFont typeface="Wingdings" pitchFamily="2" charset="2"/>
              <a:buNone/>
              <a:defRPr sz="2000" b="0" i="0" smtClean="0">
                <a:solidFill>
                  <a:schemeClr val="bg2"/>
                </a:solidFill>
                <a:latin typeface="Museo Sans For Dell" pitchFamily="2" charset="0"/>
                <a:ea typeface="Museo Sans For Dell" pitchFamily="2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cxnSp>
        <p:nvCxnSpPr>
          <p:cNvPr id="8" name="Straight Connector 7"/>
          <p:cNvCxnSpPr/>
          <p:nvPr/>
        </p:nvCxnSpPr>
        <p:spPr>
          <a:xfrm>
            <a:off x="457201" y="178117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7201" y="507682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 bwMode="gray">
          <a:xfrm>
            <a:off x="4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hidden">
          <a:xfrm>
            <a:off x="4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hidden">
          <a:xfrm>
            <a:off x="4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pic>
        <p:nvPicPr>
          <p:cNvPr id="11" name="Picture 10" descr="dell_blue_lrg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 bwMode="black">
          <a:xfrm>
            <a:off x="7265294" y="2651761"/>
            <a:ext cx="1487428" cy="148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06631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280160"/>
            <a:ext cx="8229600" cy="1261884"/>
          </a:xfrm>
        </p:spPr>
        <p:txBody>
          <a:bodyPr lIns="0" tIns="0" rIns="0" bIns="0">
            <a:spAutoFit/>
          </a:bodyPr>
          <a:lstStyle>
            <a:lvl1pPr>
              <a:spcBef>
                <a:spcPts val="1200"/>
              </a:spcBef>
              <a:spcAft>
                <a:spcPts val="0"/>
              </a:spcAft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Museo Sans For Dell" pitchFamily="2" charset="0"/>
              </a:defRPr>
            </a:lvl1pPr>
            <a:lvl2pPr marL="573088" indent="-231775">
              <a:spcBef>
                <a:spcPts val="300"/>
              </a:spcBef>
              <a:spcAft>
                <a:spcPts val="0"/>
              </a:spcAft>
              <a:buClr>
                <a:schemeClr val="bg1"/>
              </a:buClr>
              <a:buFont typeface="Museo Sans For Dell" pitchFamily="2" charset="0"/>
              <a:buChar char="–"/>
              <a:defRPr sz="1800">
                <a:solidFill>
                  <a:schemeClr val="tx1"/>
                </a:solidFill>
                <a:latin typeface="Museo Sans For Dell" pitchFamily="2" charset="0"/>
              </a:defRPr>
            </a:lvl2pPr>
            <a:lvl3pPr>
              <a:spcBef>
                <a:spcPts val="300"/>
              </a:spcBef>
              <a:spcAft>
                <a:spcPts val="0"/>
              </a:spcAft>
              <a:buClr>
                <a:schemeClr val="bg1"/>
              </a:buClr>
              <a:defRPr sz="1600">
                <a:solidFill>
                  <a:schemeClr val="tx1"/>
                </a:solidFill>
                <a:latin typeface="Museo Sans For Dell" pitchFamily="2" charset="0"/>
              </a:defRPr>
            </a:lvl3pPr>
            <a:lvl4pPr>
              <a:spcBef>
                <a:spcPts val="300"/>
              </a:spcBef>
              <a:spcAft>
                <a:spcPts val="0"/>
              </a:spcAft>
              <a:buClr>
                <a:schemeClr val="bg1"/>
              </a:buClr>
              <a:defRPr sz="140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300"/>
              </a:spcBef>
              <a:spcAft>
                <a:spcPts val="0"/>
              </a:spcAft>
              <a:buClr>
                <a:schemeClr val="bg1"/>
              </a:buClr>
              <a:defRPr sz="12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cxnSp>
        <p:nvCxnSpPr>
          <p:cNvPr id="5" name="Straight Connector 4"/>
          <p:cNvCxnSpPr>
            <a:cxnSpLocks noChangeShapeType="1"/>
          </p:cNvCxnSpPr>
          <p:nvPr userDrawn="1"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215782256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+Sub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438150" y="800106"/>
            <a:ext cx="8248651" cy="332399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Subtitle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280160"/>
            <a:ext cx="8229600" cy="1261884"/>
          </a:xfrm>
        </p:spPr>
        <p:txBody>
          <a:bodyPr lIns="0" tIns="0" rIns="0" bIns="0">
            <a:spAutoFit/>
          </a:bodyPr>
          <a:lstStyle>
            <a:lvl1pPr>
              <a:spcBef>
                <a:spcPts val="1200"/>
              </a:spcBef>
              <a:spcAft>
                <a:spcPts val="0"/>
              </a:spcAft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Museo Sans For Dell" pitchFamily="2" charset="0"/>
              </a:defRPr>
            </a:lvl1pPr>
            <a:lvl2pPr marL="573088" indent="-231775">
              <a:spcBef>
                <a:spcPts val="300"/>
              </a:spcBef>
              <a:spcAft>
                <a:spcPts val="0"/>
              </a:spcAft>
              <a:buClr>
                <a:schemeClr val="bg1"/>
              </a:buClr>
              <a:buFont typeface="Museo Sans For Dell" pitchFamily="2" charset="0"/>
              <a:buChar char="–"/>
              <a:defRPr sz="1800">
                <a:solidFill>
                  <a:schemeClr val="tx1"/>
                </a:solidFill>
                <a:latin typeface="Museo Sans For Dell" pitchFamily="2" charset="0"/>
              </a:defRPr>
            </a:lvl2pPr>
            <a:lvl3pPr>
              <a:spcBef>
                <a:spcPts val="300"/>
              </a:spcBef>
              <a:spcAft>
                <a:spcPts val="0"/>
              </a:spcAft>
              <a:buClr>
                <a:schemeClr val="bg1"/>
              </a:buClr>
              <a:defRPr sz="1600">
                <a:solidFill>
                  <a:schemeClr val="tx1"/>
                </a:solidFill>
                <a:latin typeface="Museo Sans For Dell" pitchFamily="2" charset="0"/>
              </a:defRPr>
            </a:lvl3pPr>
            <a:lvl4pPr>
              <a:spcBef>
                <a:spcPts val="300"/>
              </a:spcBef>
              <a:spcAft>
                <a:spcPts val="0"/>
              </a:spcAft>
              <a:buClr>
                <a:schemeClr val="bg1"/>
              </a:buClr>
              <a:defRPr sz="140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300"/>
              </a:spcBef>
              <a:spcAft>
                <a:spcPts val="0"/>
              </a:spcAft>
              <a:buClr>
                <a:schemeClr val="bg1"/>
              </a:buClr>
              <a:defRPr sz="12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cxnSp>
        <p:nvCxnSpPr>
          <p:cNvPr id="8" name="Straight Connector 7"/>
          <p:cNvCxnSpPr>
            <a:cxnSpLocks noChangeShapeType="1"/>
          </p:cNvCxnSpPr>
          <p:nvPr userDrawn="1"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218301433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_Line_Title+Sub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438150" y="1188726"/>
            <a:ext cx="8248651" cy="332399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Subtitle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8150" y="261567"/>
            <a:ext cx="8248651" cy="8863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title</a:t>
            </a:r>
            <a:br>
              <a:rPr lang="en-US" dirty="0" smtClean="0"/>
            </a:br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709928"/>
            <a:ext cx="8229600" cy="1261884"/>
          </a:xfrm>
        </p:spPr>
        <p:txBody>
          <a:bodyPr wrap="square" lIns="0" tIns="0" rIns="0" bIns="0">
            <a:spAutoFit/>
          </a:bodyPr>
          <a:lstStyle>
            <a:lvl1pPr>
              <a:spcBef>
                <a:spcPts val="1200"/>
              </a:spcBef>
              <a:spcAft>
                <a:spcPts val="0"/>
              </a:spcAft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Museo Sans For Dell" pitchFamily="2" charset="0"/>
              </a:defRPr>
            </a:lvl1pPr>
            <a:lvl2pPr marL="573088" indent="-231775">
              <a:spcBef>
                <a:spcPts val="300"/>
              </a:spcBef>
              <a:spcAft>
                <a:spcPts val="0"/>
              </a:spcAft>
              <a:buClr>
                <a:schemeClr val="bg1"/>
              </a:buClr>
              <a:buFont typeface="Museo Sans For Dell" pitchFamily="2" charset="0"/>
              <a:buChar char="–"/>
              <a:defRPr sz="1800">
                <a:solidFill>
                  <a:schemeClr val="tx1"/>
                </a:solidFill>
                <a:latin typeface="Museo Sans For Dell" pitchFamily="2" charset="0"/>
              </a:defRPr>
            </a:lvl2pPr>
            <a:lvl3pPr>
              <a:spcBef>
                <a:spcPts val="300"/>
              </a:spcBef>
              <a:spcAft>
                <a:spcPts val="0"/>
              </a:spcAft>
              <a:buClr>
                <a:schemeClr val="bg1"/>
              </a:buClr>
              <a:defRPr sz="1600">
                <a:solidFill>
                  <a:schemeClr val="tx1"/>
                </a:solidFill>
                <a:latin typeface="Museo Sans For Dell" pitchFamily="2" charset="0"/>
              </a:defRPr>
            </a:lvl3pPr>
            <a:lvl4pPr>
              <a:spcBef>
                <a:spcPts val="300"/>
              </a:spcBef>
              <a:spcAft>
                <a:spcPts val="0"/>
              </a:spcAft>
              <a:buClr>
                <a:schemeClr val="bg1"/>
              </a:buClr>
              <a:defRPr sz="140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300"/>
              </a:spcBef>
              <a:spcAft>
                <a:spcPts val="0"/>
              </a:spcAft>
              <a:buClr>
                <a:schemeClr val="bg1"/>
              </a:buClr>
              <a:defRPr sz="12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cxnSp>
        <p:nvCxnSpPr>
          <p:cNvPr id="8" name="Straight Connector 7"/>
          <p:cNvCxnSpPr>
            <a:cxnSpLocks noChangeShapeType="1"/>
          </p:cNvCxnSpPr>
          <p:nvPr userDrawn="1"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398672969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/>
              <a:t>Confidential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710863" y="6425195"/>
            <a:ext cx="914402" cy="1523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EDC69A59-F750-4702-A2A4-041BD02D56C9}" type="datetime1">
              <a:rPr lang="en-US" smtClean="0"/>
              <a:pPr/>
              <a:t>12/12/2012</a:t>
            </a:fld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726237" y="1280166"/>
            <a:ext cx="3950370" cy="824841"/>
          </a:xfrm>
        </p:spPr>
        <p:txBody>
          <a:bodyPr wrap="square" lIns="0" tIns="0" rIns="0" bIns="0">
            <a:sp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sz="2000" b="0">
                <a:solidFill>
                  <a:schemeClr val="tx1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300"/>
              </a:spcBef>
              <a:spcAft>
                <a:spcPts val="0"/>
              </a:spcAft>
              <a:defRPr sz="1800" b="0">
                <a:solidFill>
                  <a:schemeClr val="tx1"/>
                </a:solidFill>
                <a:latin typeface="Museo Sans For Dell" pitchFamily="2" charset="0"/>
              </a:defRPr>
            </a:lvl2pPr>
            <a:lvl3pPr>
              <a:spcBef>
                <a:spcPts val="30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4" hasCustomPrompt="1"/>
          </p:nvPr>
        </p:nvSpPr>
        <p:spPr>
          <a:xfrm>
            <a:off x="465271" y="1280165"/>
            <a:ext cx="3941477" cy="824841"/>
          </a:xfrm>
        </p:spPr>
        <p:txBody>
          <a:bodyPr wrap="square" lIns="0" tIns="0" rIns="0" bIns="0">
            <a:sp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sz="2000" b="0">
                <a:solidFill>
                  <a:schemeClr val="tx1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300"/>
              </a:spcBef>
              <a:spcAft>
                <a:spcPts val="0"/>
              </a:spcAft>
              <a:defRPr sz="18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300"/>
              </a:spcBef>
              <a:spcAft>
                <a:spcPts val="0"/>
              </a:spcAft>
              <a:defRPr sz="16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cxnSp>
        <p:nvCxnSpPr>
          <p:cNvPr id="8" name="Straight Connector 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30297852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cxnSp>
        <p:nvCxnSpPr>
          <p:cNvPr id="6" name="Straight Connector 5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cxnSp>
        <p:nvCxnSpPr>
          <p:cNvPr id="4" name="Straight Connector 3"/>
          <p:cNvCxnSpPr>
            <a:cxnSpLocks noChangeShapeType="1"/>
          </p:cNvCxnSpPr>
          <p:nvPr userDrawn="1"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254022112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without_Bottom _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12570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cxnSp>
        <p:nvCxnSpPr>
          <p:cNvPr id="3" name="Straight Connector 2"/>
          <p:cNvCxnSpPr>
            <a:cxnSpLocks noChangeShapeType="1"/>
          </p:cNvCxnSpPr>
          <p:nvPr userDrawn="1"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31130278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o_Bottom_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550313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title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53433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7644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Yellow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26399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title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13835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Pu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02469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_and_Content_Blue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70" y="250411"/>
            <a:ext cx="8239125" cy="850392"/>
          </a:xfrm>
        </p:spPr>
        <p:txBody>
          <a:bodyPr wrap="square" anchor="t"/>
          <a:lstStyle>
            <a:lvl1pPr>
              <a:lnSpc>
                <a:spcPct val="90000"/>
              </a:lnSpc>
              <a:defRPr sz="24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8709" y="1215484"/>
            <a:ext cx="8229600" cy="4925341"/>
          </a:xfrm>
        </p:spPr>
        <p:txBody>
          <a:bodyPr lIns="0" tIns="0" rIns="0" bIns="0">
            <a:normAutofit/>
          </a:bodyPr>
          <a:lstStyle>
            <a:lvl1pPr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defRPr sz="1800">
                <a:solidFill>
                  <a:schemeClr val="tx2"/>
                </a:solidFill>
                <a:latin typeface="Museo Sans For Dell" pitchFamily="2" charset="0"/>
              </a:defRPr>
            </a:lvl1pPr>
            <a:lvl2pPr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buFont typeface="Museo For Dell 300" pitchFamily="50" charset="0"/>
              <a:buChar char="–"/>
              <a:defRPr sz="1600">
                <a:solidFill>
                  <a:schemeClr val="tx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defRPr sz="1400">
                <a:solidFill>
                  <a:schemeClr val="tx2"/>
                </a:solidFill>
                <a:latin typeface="Museo Sans For Dell" pitchFamily="2" charset="0"/>
              </a:defRPr>
            </a:lvl3pPr>
            <a:lvl4pPr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defRPr sz="1200">
                <a:solidFill>
                  <a:schemeClr val="tx2"/>
                </a:solidFill>
                <a:latin typeface="Museo Sans For Dell" pitchFamily="2" charset="0"/>
              </a:defRPr>
            </a:lvl4pPr>
            <a:lvl5pPr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defRPr sz="1100">
                <a:solidFill>
                  <a:schemeClr val="tx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cxnSp>
        <p:nvCxnSpPr>
          <p:cNvPr id="20" name="Straight Connector 19"/>
          <p:cNvCxnSpPr>
            <a:cxnSpLocks noChangeShapeType="1"/>
          </p:cNvCxnSpPr>
          <p:nvPr userDrawn="1"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</p:cxnSp>
      <p:sp>
        <p:nvSpPr>
          <p:cNvPr id="16" name="TextBox 3"/>
          <p:cNvSpPr txBox="1"/>
          <p:nvPr userDrawn="1"/>
        </p:nvSpPr>
        <p:spPr bwMode="black">
          <a:xfrm>
            <a:off x="5442610" y="6436655"/>
            <a:ext cx="2743200" cy="123111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sz="800" dirty="0" smtClean="0">
                <a:solidFill>
                  <a:schemeClr val="tx2"/>
                </a:solidFill>
                <a:latin typeface="Museo Sans For Dell" pitchFamily="2" charset="0"/>
              </a:rPr>
              <a:t>Office of</a:t>
            </a:r>
            <a:r>
              <a:rPr lang="en-US" sz="800" baseline="0" dirty="0" smtClean="0">
                <a:solidFill>
                  <a:schemeClr val="tx2"/>
                </a:solidFill>
                <a:latin typeface="Museo Sans For Dell" pitchFamily="2" charset="0"/>
              </a:rPr>
              <a:t> the CTO</a:t>
            </a:r>
            <a:endParaRPr lang="en-US" sz="800" dirty="0">
              <a:solidFill>
                <a:schemeClr val="tx2"/>
              </a:solidFill>
              <a:latin typeface="Museo Sans For Dell" pitchFamily="2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732" y="6263781"/>
            <a:ext cx="377504" cy="503339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tx2"/>
                </a:solidFill>
                <a:latin typeface="Museo Sans For Dell" pitchFamily="2" charset="0"/>
              </a:defRPr>
            </a:lvl1pPr>
          </a:lstStyle>
          <a:p>
            <a:r>
              <a:rPr lang="en-US" smtClean="0"/>
              <a:t>Confidential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4512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tx2"/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851848"/>
      </p:ext>
    </p:extLst>
  </p:cSld>
  <p:clrMapOvr>
    <a:masterClrMapping/>
  </p:clrMapOvr>
  <p:transition spd="med">
    <p:wipe dir="r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362910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20554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6" name="Title Placeholder 21"/>
          <p:cNvSpPr>
            <a:spLocks noGrp="1"/>
          </p:cNvSpPr>
          <p:nvPr>
            <p:ph type="ctrTitle"/>
          </p:nvPr>
        </p:nvSpPr>
        <p:spPr>
          <a:xfrm>
            <a:off x="457202" y="2679491"/>
            <a:ext cx="5962651" cy="1006685"/>
          </a:xfrm>
        </p:spPr>
        <p:txBody>
          <a:bodyPr anchor="b" anchorCtr="0"/>
          <a:lstStyle>
            <a:lvl1pPr algn="l">
              <a:lnSpc>
                <a:spcPts val="4000"/>
              </a:lnSpc>
              <a:defRPr sz="3600" b="0" i="0" smtClean="0">
                <a:solidFill>
                  <a:schemeClr val="accent1"/>
                </a:solidFill>
                <a:latin typeface="Museo For Dell" pitchFamily="2" charset="0"/>
                <a:ea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361477" name="Text Placeholder 12"/>
          <p:cNvSpPr>
            <a:spLocks noGrp="1"/>
          </p:cNvSpPr>
          <p:nvPr>
            <p:ph type="subTitle" idx="1"/>
          </p:nvPr>
        </p:nvSpPr>
        <p:spPr>
          <a:xfrm>
            <a:off x="457202" y="4165391"/>
            <a:ext cx="5953125" cy="800101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buFont typeface="Wingdings" pitchFamily="2" charset="2"/>
              <a:buNone/>
              <a:defRPr sz="2000" b="0" i="0" smtClean="0">
                <a:solidFill>
                  <a:schemeClr val="bg2"/>
                </a:solidFill>
                <a:latin typeface="Museo Sans For Dell" pitchFamily="2" charset="0"/>
                <a:ea typeface="Museo Sans For Dell" pitchFamily="2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cxnSp>
        <p:nvCxnSpPr>
          <p:cNvPr id="8" name="Straight Connector 7"/>
          <p:cNvCxnSpPr/>
          <p:nvPr/>
        </p:nvCxnSpPr>
        <p:spPr>
          <a:xfrm>
            <a:off x="447676" y="178117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7676" y="507682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dell_blue_lrg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265290" y="2651761"/>
            <a:ext cx="1487428" cy="1487427"/>
          </a:xfrm>
          <a:prstGeom prst="rect">
            <a:avLst/>
          </a:prstGeom>
        </p:spPr>
      </p:pic>
      <p:sp>
        <p:nvSpPr>
          <p:cNvPr id="12" name="Rectangle 89"/>
          <p:cNvSpPr>
            <a:spLocks noChangeArrowheads="1"/>
          </p:cNvSpPr>
          <p:nvPr userDrawn="1"/>
        </p:nvSpPr>
        <p:spPr bwMode="gray">
          <a:xfrm>
            <a:off x="9144000" y="0"/>
            <a:ext cx="228601" cy="1524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srgbClr val="444444"/>
              </a:solidFill>
              <a:latin typeface="Tahoma" pitchFamily="23" charset="0"/>
              <a:ea typeface="ＭＳ Ｐゴシック" pitchFamily="34" charset="-128"/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38" y="6431530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199338"/>
      </p:ext>
    </p:extLst>
  </p:cSld>
  <p:clrMapOvr>
    <a:masterClrMapping/>
  </p:clrMapOvr>
  <p:transition>
    <p:wipe dir="r"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61561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80160"/>
            <a:ext cx="8229600" cy="4754880"/>
          </a:xfrm>
        </p:spPr>
        <p:txBody>
          <a:bodyPr lIns="0" tIns="0" rIns="0" bIns="0"/>
          <a:lstStyle>
            <a:lvl1pPr>
              <a:spcBef>
                <a:spcPts val="100"/>
              </a:spcBef>
              <a:spcAft>
                <a:spcPts val="100"/>
              </a:spcAft>
              <a:defRPr sz="2000">
                <a:solidFill>
                  <a:schemeClr val="bg2"/>
                </a:solidFill>
                <a:latin typeface="Museo Sans For Dell" pitchFamily="2" charset="0"/>
              </a:defRPr>
            </a:lvl1pPr>
            <a:lvl2pPr>
              <a:spcBef>
                <a:spcPts val="100"/>
              </a:spcBef>
              <a:spcAft>
                <a:spcPts val="100"/>
              </a:spcAft>
              <a:buFont typeface="Museo Sans For Dell" pitchFamily="2" charset="0"/>
              <a:buChar char="–"/>
              <a:defRPr sz="18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spcAft>
                <a:spcPts val="100"/>
              </a:spcAft>
              <a:defRPr sz="160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100"/>
              </a:spcBef>
              <a:spcAft>
                <a:spcPts val="100"/>
              </a:spcAft>
              <a:defRPr sz="140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100"/>
              </a:spcBef>
              <a:spcAft>
                <a:spcPts val="100"/>
              </a:spcAft>
              <a:buClr>
                <a:schemeClr val="accent1"/>
              </a:buClr>
              <a:defRPr sz="120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38" y="6431530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8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35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DA5ED237-BA49-494A-B3B3-DDC72CDA5986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5/7/2012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190239"/>
      </p:ext>
    </p:extLst>
  </p:cSld>
  <p:clrMapOvr>
    <a:masterClrMapping/>
  </p:clrMapOvr>
  <p:transition>
    <p:wipe dir="r"/>
  </p:transition>
  <p:hf sldNum="0" hdr="0" ftr="0" dt="0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_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41425"/>
            <a:ext cx="4023360" cy="4890435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20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41425"/>
            <a:ext cx="4023360" cy="4890435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20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pic>
        <p:nvPicPr>
          <p:cNvPr id="25" name="Picture 24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85"/>
            <a:ext cx="573026" cy="573025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38" y="6431530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1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35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A1BD0CCE-4CF1-4416-AC93-D16C31AA61FF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5/7/2012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96621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37787"/>
            <a:ext cx="4023360" cy="288816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20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37787"/>
            <a:ext cx="4023360" cy="288816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20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pic>
        <p:nvPicPr>
          <p:cNvPr id="25" name="Picture 24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85"/>
            <a:ext cx="573026" cy="573025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38" y="6431530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434976" y="4270916"/>
            <a:ext cx="8262939" cy="189493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1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35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718DB286-FF79-4BB2-AAE8-04B104D0A731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5/7/2012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17601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pic>
        <p:nvPicPr>
          <p:cNvPr id="16" name="Picture 15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85"/>
            <a:ext cx="573026" cy="573025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9741" y="6431530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1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35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BEC21B2A-3096-494E-9123-2989D3AEA588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5/7/2012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868781"/>
      </p:ext>
    </p:extLst>
  </p:cSld>
  <p:clrMapOvr>
    <a:masterClrMapping/>
  </p:clrMapOvr>
  <p:transition>
    <p:wipe dir="r"/>
  </p:transition>
  <p:hf sldNum="0" hdr="0" ftr="0" dt="0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pic>
        <p:nvPicPr>
          <p:cNvPr id="16" name="Picture 15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85"/>
            <a:ext cx="573026" cy="57302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38" y="6431530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35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630BBFFE-C5E9-46F1-9426-174141C09A9C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5/7/2012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657849"/>
      </p:ext>
    </p:extLst>
  </p:cSld>
  <p:clrMapOvr>
    <a:masterClrMapping/>
  </p:clrMapOvr>
  <p:transition>
    <p:wipe dir="r"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Picture 9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85"/>
            <a:ext cx="573026" cy="573025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38" y="6431530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35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5EC22BE8-83F9-4C18-8DAB-5390261EDED8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5/7/2012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068059"/>
      </p:ext>
    </p:extLst>
  </p:cSld>
  <p:clrMapOvr>
    <a:masterClrMapping/>
  </p:clrMapOvr>
  <p:transition>
    <p:wipe dir="r"/>
  </p:transition>
  <p:hf sldNum="0" hdr="0" ftr="0" dt="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er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Picture 9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85"/>
            <a:ext cx="573026" cy="57302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38" y="6431530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35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D72DF531-3468-4E88-943B-AD2ADAEBFE57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5/7/2012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280622"/>
      </p:ext>
    </p:extLst>
  </p:cSld>
  <p:clrMapOvr>
    <a:masterClrMapping/>
  </p:clrMapOvr>
  <p:transition>
    <p:wipe dir="r"/>
  </p:transition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_Blue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>
            <a:normAutofit/>
          </a:bodyPr>
          <a:lstStyle>
            <a:lvl1pPr>
              <a:defRPr sz="28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Box 3"/>
          <p:cNvSpPr txBox="1"/>
          <p:nvPr userDrawn="1"/>
        </p:nvSpPr>
        <p:spPr bwMode="black">
          <a:xfrm>
            <a:off x="5442610" y="6436655"/>
            <a:ext cx="2743200" cy="123111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sz="800" dirty="0" smtClean="0">
                <a:solidFill>
                  <a:schemeClr val="tx2"/>
                </a:solidFill>
                <a:latin typeface="Museo Sans For Dell" pitchFamily="2" charset="0"/>
              </a:rPr>
              <a:t>Office of the CTO</a:t>
            </a:r>
            <a:endParaRPr lang="en-US" sz="800" dirty="0">
              <a:solidFill>
                <a:schemeClr val="tx2"/>
              </a:solidFill>
              <a:latin typeface="Museo Sans For Dell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732" y="6263781"/>
            <a:ext cx="377504" cy="503339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tx2"/>
                </a:solidFill>
                <a:latin typeface="Museo Sans For Dell" pitchFamily="2" charset="0"/>
              </a:defRPr>
            </a:lvl1pPr>
          </a:lstStyle>
          <a:p>
            <a:r>
              <a:rPr lang="en-US" smtClean="0"/>
              <a:t>Confidential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4512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tx2"/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Picture 9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85"/>
            <a:ext cx="573026" cy="57302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38" y="6431530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35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2E81D4E3-FF1C-447C-90A3-895A8C5392F1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5/7/2012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479852"/>
      </p:ext>
    </p:extLst>
  </p:cSld>
  <p:clrMapOvr>
    <a:masterClrMapping/>
  </p:clrMapOvr>
  <p:transition>
    <p:wipe dir="r"/>
  </p:transition>
  <p:hf sldNum="0" hdr="0" ftr="0" dt="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Picture 9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85"/>
            <a:ext cx="573026" cy="57302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38" y="6431530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35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BF957C7E-C7E7-40ED-8DBB-CAEED742A383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5/7/2012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3467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4" name="Picture 13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85"/>
            <a:ext cx="573026" cy="57302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38" y="6431530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35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3ABA7141-3D1C-4B71-8E8A-1A5A719C17C1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5/7/2012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11066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38" y="6431530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004369"/>
      </p:ext>
    </p:extLst>
  </p:cSld>
  <p:clrMapOvr>
    <a:masterClrMapping/>
  </p:clrMapOvr>
  <p:transition>
    <p:wipe dir="r"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7188" y="1790157"/>
            <a:ext cx="4140162" cy="384721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7188" y="2174875"/>
            <a:ext cx="4140162" cy="4251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4" y="1790157"/>
            <a:ext cx="4141788" cy="384721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4" y="2174875"/>
            <a:ext cx="4141788" cy="4251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52413" y="430214"/>
            <a:ext cx="7104062" cy="38735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35538" y="6431530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590812"/>
      </p:ext>
    </p:extLst>
  </p:cSld>
  <p:clrMapOvr>
    <a:masterClrMapping/>
  </p:clrMapOvr>
  <p:transition>
    <p:wipe dir="r"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2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58435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59938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168081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5639" y="1520825"/>
            <a:ext cx="3894137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6" y="1520825"/>
            <a:ext cx="3894139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35925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4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08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and_Content_Blue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70" y="250411"/>
            <a:ext cx="8239125" cy="850392"/>
          </a:xfrm>
        </p:spPr>
        <p:txBody>
          <a:bodyPr wrap="square" anchor="t"/>
          <a:lstStyle>
            <a:lvl1pPr>
              <a:lnSpc>
                <a:spcPct val="90000"/>
              </a:lnSpc>
              <a:defRPr sz="24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8709" y="1215484"/>
            <a:ext cx="8229600" cy="4925341"/>
          </a:xfrm>
        </p:spPr>
        <p:txBody>
          <a:bodyPr lIns="0" tIns="0" rIns="0" bIns="0">
            <a:normAutofit/>
          </a:bodyPr>
          <a:lstStyle>
            <a:lvl1pPr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defRPr sz="1800">
                <a:solidFill>
                  <a:schemeClr val="tx2"/>
                </a:solidFill>
                <a:latin typeface="Museo Sans For Dell" pitchFamily="2" charset="0"/>
              </a:defRPr>
            </a:lvl1pPr>
            <a:lvl2pPr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buFont typeface="Museo For Dell 300" pitchFamily="50" charset="0"/>
              <a:buChar char="–"/>
              <a:defRPr sz="1600">
                <a:solidFill>
                  <a:schemeClr val="tx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defRPr sz="1400">
                <a:solidFill>
                  <a:schemeClr val="tx2"/>
                </a:solidFill>
                <a:latin typeface="Museo Sans For Dell" pitchFamily="2" charset="0"/>
              </a:defRPr>
            </a:lvl3pPr>
            <a:lvl4pPr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defRPr sz="1200">
                <a:solidFill>
                  <a:schemeClr val="tx2"/>
                </a:solidFill>
                <a:latin typeface="Museo Sans For Dell" pitchFamily="2" charset="0"/>
              </a:defRPr>
            </a:lvl4pPr>
            <a:lvl5pPr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defRPr sz="1100">
                <a:solidFill>
                  <a:schemeClr val="tx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cxnSp>
        <p:nvCxnSpPr>
          <p:cNvPr id="20" name="Straight Connector 19"/>
          <p:cNvCxnSpPr>
            <a:cxnSpLocks noChangeShapeType="1"/>
          </p:cNvCxnSpPr>
          <p:nvPr userDrawn="1"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</p:cxn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732" y="6263781"/>
            <a:ext cx="377504" cy="503339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tx2"/>
                </a:solidFill>
                <a:latin typeface="Museo Sans For Dell" pitchFamily="2" charset="0"/>
              </a:defRPr>
            </a:lvl1pPr>
          </a:lstStyle>
          <a:p>
            <a:r>
              <a:rPr lang="en-US" smtClean="0"/>
              <a:t>Confidential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4512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tx2"/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7750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5395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49"/>
            <a:ext cx="3008313" cy="116205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4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622009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389691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34300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5928" y="304802"/>
            <a:ext cx="2035175" cy="4787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5640" y="304802"/>
            <a:ext cx="5957886" cy="4787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66979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40" y="304800"/>
            <a:ext cx="8145461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55639" y="1520825"/>
            <a:ext cx="7940676" cy="35718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6888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6" name="Title Placeholder 21"/>
          <p:cNvSpPr>
            <a:spLocks noGrp="1"/>
          </p:cNvSpPr>
          <p:nvPr>
            <p:ph type="ctrTitle"/>
          </p:nvPr>
        </p:nvSpPr>
        <p:spPr>
          <a:xfrm>
            <a:off x="438151" y="2679492"/>
            <a:ext cx="5962651" cy="1006685"/>
          </a:xfrm>
        </p:spPr>
        <p:txBody>
          <a:bodyPr anchor="b" anchorCtr="0"/>
          <a:lstStyle>
            <a:lvl1pPr algn="l">
              <a:lnSpc>
                <a:spcPts val="4000"/>
              </a:lnSpc>
              <a:defRPr sz="2800" b="0" i="0" smtClean="0">
                <a:solidFill>
                  <a:schemeClr val="accent1"/>
                </a:solidFill>
                <a:latin typeface="Museo For Dell" pitchFamily="2" charset="0"/>
                <a:ea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361477" name="Text Placeholder 12"/>
          <p:cNvSpPr>
            <a:spLocks noGrp="1"/>
          </p:cNvSpPr>
          <p:nvPr>
            <p:ph type="subTitle" idx="1"/>
          </p:nvPr>
        </p:nvSpPr>
        <p:spPr>
          <a:xfrm>
            <a:off x="438713" y="4165392"/>
            <a:ext cx="5953125" cy="800101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buFont typeface="Wingdings" pitchFamily="2" charset="2"/>
              <a:buNone/>
              <a:defRPr sz="2000" b="0" i="0" smtClean="0">
                <a:solidFill>
                  <a:schemeClr val="bg2"/>
                </a:solidFill>
                <a:latin typeface="Museo Sans For Dell" pitchFamily="2" charset="0"/>
                <a:ea typeface="Museo Sans For Dell" pitchFamily="2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cxnSp>
        <p:nvCxnSpPr>
          <p:cNvPr id="8" name="Straight Connector 7"/>
          <p:cNvCxnSpPr/>
          <p:nvPr/>
        </p:nvCxnSpPr>
        <p:spPr>
          <a:xfrm>
            <a:off x="447676" y="178117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7676" y="507682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 bwMode="gray">
          <a:xfrm>
            <a:off x="6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hidden">
          <a:xfrm>
            <a:off x="6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hidden">
          <a:xfrm>
            <a:off x="6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559" y="2596981"/>
            <a:ext cx="1399035" cy="186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02914"/>
      </p:ext>
    </p:extLst>
  </p:cSld>
  <p:clrMapOvr>
    <a:masterClrMapping/>
  </p:clrMapOvr>
  <p:transition spd="med">
    <p:wipe dir="r"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8709" y="1241425"/>
            <a:ext cx="8229600" cy="4890435"/>
          </a:xfrm>
        </p:spPr>
        <p:txBody>
          <a:bodyPr lIns="0" tIns="0" rIns="0" bIns="0">
            <a:normAutofit/>
          </a:bodyPr>
          <a:lstStyle>
            <a:lvl1pPr>
              <a:spcBef>
                <a:spcPts val="100"/>
              </a:spcBef>
              <a:spcAft>
                <a:spcPts val="100"/>
              </a:spcAft>
              <a:defRPr sz="1800">
                <a:solidFill>
                  <a:schemeClr val="bg2"/>
                </a:solidFill>
                <a:latin typeface="Museo Sans For Dell" pitchFamily="2" charset="0"/>
              </a:defRPr>
            </a:lvl1pPr>
            <a:lvl2pPr>
              <a:spcBef>
                <a:spcPts val="100"/>
              </a:spcBef>
              <a:spcAft>
                <a:spcPts val="100"/>
              </a:spcAft>
              <a:buFont typeface="Museo Sans For Dell" pitchFamily="2" charset="0"/>
              <a:buChar char="–"/>
              <a:defRPr sz="16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spcAft>
                <a:spcPts val="100"/>
              </a:spcAft>
              <a:defRPr sz="140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100"/>
              </a:spcBef>
              <a:spcAft>
                <a:spcPts val="100"/>
              </a:spcAft>
              <a:defRPr sz="120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100"/>
              </a:spcBef>
              <a:spcAft>
                <a:spcPts val="100"/>
              </a:spcAft>
              <a:buClr>
                <a:schemeClr val="accent1"/>
              </a:buClr>
              <a:defRPr sz="110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083535"/>
      </p:ext>
    </p:extLst>
  </p:cSld>
  <p:clrMapOvr>
    <a:masterClrMapping/>
  </p:clrMapOvr>
  <p:transition spd="med">
    <p:wipe dir="r"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41425"/>
            <a:ext cx="4023360" cy="4890435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41425"/>
            <a:ext cx="4023360" cy="4890435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24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29859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&amp; Background Images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 noChangeShapeType="1"/>
          </p:cNvCxnSpPr>
          <p:nvPr userDrawn="1"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</p:cxn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29770" y="250411"/>
            <a:ext cx="8239125" cy="850392"/>
          </a:xfrm>
        </p:spPr>
        <p:txBody>
          <a:bodyPr wrap="square" anchor="t"/>
          <a:lstStyle>
            <a:lvl1pPr>
              <a:lnSpc>
                <a:spcPct val="90000"/>
              </a:lnSpc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6" name="TextBox 3"/>
          <p:cNvSpPr txBox="1"/>
          <p:nvPr userDrawn="1"/>
        </p:nvSpPr>
        <p:spPr bwMode="black">
          <a:xfrm>
            <a:off x="5442610" y="6436655"/>
            <a:ext cx="2743200" cy="123111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sz="800" dirty="0" smtClean="0">
                <a:solidFill>
                  <a:schemeClr val="tx2"/>
                </a:solidFill>
                <a:latin typeface="Museo Sans For Dell" pitchFamily="2" charset="0"/>
              </a:rPr>
              <a:t>Office of the CTO</a:t>
            </a:r>
            <a:endParaRPr lang="en-US" sz="800" dirty="0">
              <a:solidFill>
                <a:schemeClr val="tx2"/>
              </a:solidFill>
              <a:latin typeface="Museo Sans For Dell" pitchFamily="2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732" y="6263781"/>
            <a:ext cx="377504" cy="503339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tx2"/>
                </a:solidFill>
                <a:latin typeface="Museo Sans For Dell" pitchFamily="2" charset="0"/>
              </a:defRPr>
            </a:lvl1pPr>
          </a:lstStyle>
          <a:p>
            <a:r>
              <a:rPr lang="en-US" smtClean="0"/>
              <a:t>Confidential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4512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tx2"/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8"/>
          <p:cNvSpPr>
            <a:spLocks noGrp="1"/>
          </p:cNvSpPr>
          <p:nvPr>
            <p:ph type="dt" sz="half" idx="2"/>
          </p:nvPr>
        </p:nvSpPr>
        <p:spPr>
          <a:xfrm>
            <a:off x="1710863" y="6425195"/>
            <a:ext cx="914402" cy="1523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tx2"/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EDC69A59-F750-4702-A2A4-041BD02D56C9}" type="datetime1">
              <a:rPr lang="en-US" smtClean="0"/>
              <a:pPr/>
              <a:t>12/12/2012</a:t>
            </a:fld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37798"/>
            <a:ext cx="4023360" cy="288816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37798"/>
            <a:ext cx="4023360" cy="288816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434976" y="4270916"/>
            <a:ext cx="8262939" cy="189493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1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24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19116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9748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0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915129"/>
      </p:ext>
    </p:extLst>
  </p:cSld>
  <p:clrMapOvr>
    <a:masterClrMapping/>
  </p:clrMapOvr>
  <p:transition spd="med">
    <p:wipe dir="r"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427493"/>
      </p:ext>
    </p:extLst>
  </p:cSld>
  <p:clrMapOvr>
    <a:masterClrMapping/>
  </p:clrMapOvr>
  <p:transition spd="med">
    <p:wipe dir="r"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534451"/>
      </p:ext>
    </p:extLst>
  </p:cSld>
  <p:clrMapOvr>
    <a:masterClrMapping/>
  </p:clrMapOvr>
  <p:transition spd="med">
    <p:wipe dir="r"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er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710863" y="6425195"/>
            <a:ext cx="914402" cy="1523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EDC69A59-F750-4702-A2A4-041BD02D56C9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382243"/>
      </p:ext>
    </p:extLst>
  </p:cSld>
  <p:clrMapOvr>
    <a:masterClrMapping/>
  </p:clrMapOvr>
  <p:transition spd="med">
    <p:wipe dir="r"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420188"/>
      </p:ext>
    </p:extLst>
  </p:cSld>
  <p:clrMapOvr>
    <a:masterClrMapping/>
  </p:clrMapOvr>
  <p:transition spd="med">
    <p:wipe dir="r"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710863" y="6425195"/>
            <a:ext cx="914402" cy="1523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EDC69A59-F750-4702-A2A4-041BD02D56C9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90940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710863" y="6425195"/>
            <a:ext cx="914402" cy="1523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EDC69A59-F750-4702-A2A4-041BD02D56C9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55204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2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21456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_and_Content_Blue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70" y="250411"/>
            <a:ext cx="8239125" cy="850392"/>
          </a:xfrm>
        </p:spPr>
        <p:txBody>
          <a:bodyPr wrap="square" anchor="t"/>
          <a:lstStyle>
            <a:lvl1pPr>
              <a:lnSpc>
                <a:spcPct val="90000"/>
              </a:lnSpc>
              <a:defRPr sz="24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8709" y="1215484"/>
            <a:ext cx="8229600" cy="4925341"/>
          </a:xfrm>
        </p:spPr>
        <p:txBody>
          <a:bodyPr lIns="0" tIns="0" rIns="0" bIns="0">
            <a:normAutofit/>
          </a:bodyPr>
          <a:lstStyle>
            <a:lvl1pPr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defRPr sz="1800">
                <a:solidFill>
                  <a:schemeClr val="tx2"/>
                </a:solidFill>
                <a:latin typeface="Museo Sans For Dell" pitchFamily="2" charset="0"/>
              </a:defRPr>
            </a:lvl1pPr>
            <a:lvl2pPr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buFont typeface="Museo For Dell 300" pitchFamily="50" charset="0"/>
              <a:buChar char="–"/>
              <a:defRPr sz="1600">
                <a:solidFill>
                  <a:schemeClr val="tx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defRPr sz="1400">
                <a:solidFill>
                  <a:schemeClr val="tx2"/>
                </a:solidFill>
                <a:latin typeface="Museo Sans For Dell" pitchFamily="2" charset="0"/>
              </a:defRPr>
            </a:lvl3pPr>
            <a:lvl4pPr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defRPr sz="1200">
                <a:solidFill>
                  <a:schemeClr val="tx2"/>
                </a:solidFill>
                <a:latin typeface="Museo Sans For Dell" pitchFamily="2" charset="0"/>
              </a:defRPr>
            </a:lvl4pPr>
            <a:lvl5pPr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defRPr sz="1100">
                <a:solidFill>
                  <a:schemeClr val="tx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cxnSp>
        <p:nvCxnSpPr>
          <p:cNvPr id="20" name="Straight Connector 19"/>
          <p:cNvCxnSpPr>
            <a:cxnSpLocks noChangeShapeType="1"/>
          </p:cNvCxnSpPr>
          <p:nvPr userDrawn="1"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</p:cxnSp>
      <p:sp>
        <p:nvSpPr>
          <p:cNvPr id="16" name="TextBox 3"/>
          <p:cNvSpPr txBox="1"/>
          <p:nvPr userDrawn="1"/>
        </p:nvSpPr>
        <p:spPr bwMode="black">
          <a:xfrm>
            <a:off x="5442610" y="6436655"/>
            <a:ext cx="2743200" cy="123111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r"/>
            <a:r>
              <a:rPr lang="en-US" sz="800" dirty="0" smtClean="0">
                <a:solidFill>
                  <a:srgbClr val="FFFFFF"/>
                </a:solidFill>
                <a:latin typeface="Museo Sans For Dell" pitchFamily="2" charset="0"/>
              </a:rPr>
              <a:t>Office of the CTO</a:t>
            </a:r>
            <a:endParaRPr lang="en-US" sz="800" dirty="0">
              <a:solidFill>
                <a:srgbClr val="FFFFFF"/>
              </a:solidFill>
              <a:latin typeface="Museo Sans For Dell" pitchFamily="2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732" y="6263781"/>
            <a:ext cx="377504" cy="503339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tx2"/>
                </a:solidFill>
                <a:latin typeface="Museo Sans For Dell" pitchFamily="2" charset="0"/>
              </a:defRPr>
            </a:lvl1pPr>
          </a:lstStyle>
          <a:p>
            <a:r>
              <a:rPr lang="en-US" smtClean="0">
                <a:solidFill>
                  <a:srgbClr val="FFFFFF"/>
                </a:solidFill>
              </a:rPr>
              <a:t>Confidential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4512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tx2"/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583931"/>
      </p:ext>
    </p:extLst>
  </p:cSld>
  <p:clrMapOvr>
    <a:masterClrMapping/>
  </p:clrMapOvr>
  <p:transition spd="med"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Slide_Blue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/>
          <p:nvPr userDrawn="1"/>
        </p:nvGrpSpPr>
        <p:grpSpPr>
          <a:xfrm>
            <a:off x="381009" y="1781177"/>
            <a:ext cx="8311513" cy="3295651"/>
            <a:chOff x="280033" y="1781175"/>
            <a:chExt cx="8412480" cy="3295650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280033" y="1781175"/>
              <a:ext cx="8412480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280033" y="5076825"/>
              <a:ext cx="8412480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itle Placeholder 21"/>
          <p:cNvSpPr>
            <a:spLocks noGrp="1"/>
          </p:cNvSpPr>
          <p:nvPr>
            <p:ph type="ctrTitle"/>
          </p:nvPr>
        </p:nvSpPr>
        <p:spPr>
          <a:xfrm>
            <a:off x="438151" y="2679492"/>
            <a:ext cx="5962651" cy="1006685"/>
          </a:xfrm>
        </p:spPr>
        <p:txBody>
          <a:bodyPr anchor="b" anchorCtr="0"/>
          <a:lstStyle>
            <a:lvl1pPr algn="l">
              <a:lnSpc>
                <a:spcPts val="4000"/>
              </a:lnSpc>
              <a:defRPr sz="2800" b="0" i="0" smtClean="0">
                <a:solidFill>
                  <a:schemeClr val="tx2"/>
                </a:solidFill>
                <a:latin typeface="Museo For Dell" pitchFamily="2" charset="0"/>
                <a:ea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subTitle" idx="1"/>
          </p:nvPr>
        </p:nvSpPr>
        <p:spPr>
          <a:xfrm>
            <a:off x="447686" y="4165392"/>
            <a:ext cx="5953125" cy="800101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buFont typeface="Wingdings" pitchFamily="2" charset="2"/>
              <a:buNone/>
              <a:defRPr sz="2000" b="0" i="0" smtClean="0">
                <a:solidFill>
                  <a:schemeClr val="tx2"/>
                </a:solidFill>
                <a:latin typeface="Museo Sans For Dell" pitchFamily="2" charset="0"/>
                <a:ea typeface="Museo Sans For Dell" pitchFamily="2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064" y="2910417"/>
            <a:ext cx="1384604" cy="1432983"/>
          </a:xfrm>
          <a:prstGeom prst="rect">
            <a:avLst/>
          </a:prstGeom>
        </p:spPr>
      </p:pic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tx2"/>
                </a:solidFill>
                <a:latin typeface="Museo Sans For Dell" pitchFamily="2" charset="0"/>
              </a:defRPr>
            </a:lvl1pPr>
          </a:lstStyle>
          <a:p>
            <a:r>
              <a:rPr lang="en-US" smtClean="0"/>
              <a:t>Confidential</a:t>
            </a:r>
            <a:endParaRPr lang="en-US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4512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tx2"/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  <p:hf hdr="0"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502" y="284665"/>
            <a:ext cx="8462503" cy="304699"/>
          </a:xfrm>
        </p:spPr>
        <p:txBody>
          <a:bodyPr anchor="b"/>
          <a:lstStyle>
            <a:lvl1pPr>
              <a:defRPr sz="2200" b="1" i="0" cap="all">
                <a:solidFill>
                  <a:schemeClr val="accent1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5" y="589365"/>
            <a:ext cx="8454985" cy="276999"/>
          </a:xfrm>
        </p:spPr>
        <p:txBody>
          <a:bodyPr/>
          <a:lstStyle>
            <a:lvl1pPr>
              <a:defRPr sz="20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738488081"/>
      </p:ext>
    </p:extLst>
  </p:cSld>
  <p:clrMapOvr>
    <a:masterClrMapping/>
  </p:clrMapOvr>
  <p:transition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6" name="Title Placeholder 21"/>
          <p:cNvSpPr>
            <a:spLocks noGrp="1"/>
          </p:cNvSpPr>
          <p:nvPr>
            <p:ph type="ctrTitle"/>
          </p:nvPr>
        </p:nvSpPr>
        <p:spPr>
          <a:xfrm>
            <a:off x="438151" y="2679492"/>
            <a:ext cx="5962651" cy="1006685"/>
          </a:xfrm>
        </p:spPr>
        <p:txBody>
          <a:bodyPr anchor="b" anchorCtr="0"/>
          <a:lstStyle>
            <a:lvl1pPr algn="l">
              <a:lnSpc>
                <a:spcPts val="4000"/>
              </a:lnSpc>
              <a:defRPr sz="2800" b="0" i="0" smtClean="0">
                <a:solidFill>
                  <a:schemeClr val="accent1"/>
                </a:solidFill>
                <a:latin typeface="Museo For Dell" pitchFamily="2" charset="0"/>
                <a:ea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361477" name="Text Placeholder 12"/>
          <p:cNvSpPr>
            <a:spLocks noGrp="1"/>
          </p:cNvSpPr>
          <p:nvPr>
            <p:ph type="subTitle" idx="1"/>
          </p:nvPr>
        </p:nvSpPr>
        <p:spPr>
          <a:xfrm>
            <a:off x="438713" y="4165392"/>
            <a:ext cx="5953125" cy="800101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buFont typeface="Wingdings" pitchFamily="2" charset="2"/>
              <a:buNone/>
              <a:defRPr sz="2000" b="0" i="0" smtClean="0">
                <a:solidFill>
                  <a:schemeClr val="bg2"/>
                </a:solidFill>
                <a:latin typeface="Museo Sans For Dell" pitchFamily="2" charset="0"/>
                <a:ea typeface="Museo Sans For Dell" pitchFamily="2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cxnSp>
        <p:nvCxnSpPr>
          <p:cNvPr id="8" name="Straight Connector 7"/>
          <p:cNvCxnSpPr/>
          <p:nvPr/>
        </p:nvCxnSpPr>
        <p:spPr>
          <a:xfrm>
            <a:off x="447676" y="178117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7676" y="507682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 bwMode="gray">
          <a:xfrm>
            <a:off x="6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hidden">
          <a:xfrm>
            <a:off x="6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hidden">
          <a:xfrm>
            <a:off x="6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559" y="2596981"/>
            <a:ext cx="1399035" cy="186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462658"/>
      </p:ext>
    </p:extLst>
  </p:cSld>
  <p:clrMapOvr>
    <a:masterClrMapping/>
  </p:clrMapOvr>
  <p:transition spd="med">
    <p:wipe dir="r"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8709" y="1241425"/>
            <a:ext cx="8229600" cy="4890435"/>
          </a:xfrm>
        </p:spPr>
        <p:txBody>
          <a:bodyPr lIns="0" tIns="0" rIns="0" bIns="0">
            <a:normAutofit/>
          </a:bodyPr>
          <a:lstStyle>
            <a:lvl1pPr>
              <a:spcBef>
                <a:spcPts val="100"/>
              </a:spcBef>
              <a:spcAft>
                <a:spcPts val="100"/>
              </a:spcAft>
              <a:defRPr sz="1800">
                <a:solidFill>
                  <a:schemeClr val="bg2"/>
                </a:solidFill>
                <a:latin typeface="Museo Sans For Dell" pitchFamily="2" charset="0"/>
              </a:defRPr>
            </a:lvl1pPr>
            <a:lvl2pPr>
              <a:spcBef>
                <a:spcPts val="100"/>
              </a:spcBef>
              <a:spcAft>
                <a:spcPts val="100"/>
              </a:spcAft>
              <a:buFont typeface="Museo Sans For Dell" pitchFamily="2" charset="0"/>
              <a:buChar char="–"/>
              <a:defRPr sz="16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spcAft>
                <a:spcPts val="100"/>
              </a:spcAft>
              <a:defRPr sz="140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100"/>
              </a:spcBef>
              <a:spcAft>
                <a:spcPts val="100"/>
              </a:spcAft>
              <a:defRPr sz="120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100"/>
              </a:spcBef>
              <a:spcAft>
                <a:spcPts val="100"/>
              </a:spcAft>
              <a:buClr>
                <a:schemeClr val="accent1"/>
              </a:buClr>
              <a:defRPr sz="110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91242"/>
      </p:ext>
    </p:extLst>
  </p:cSld>
  <p:clrMapOvr>
    <a:masterClrMapping/>
  </p:clrMapOvr>
  <p:transition spd="med">
    <p:wipe dir="r"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41425"/>
            <a:ext cx="4023360" cy="4890435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41425"/>
            <a:ext cx="4023360" cy="4890435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24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25259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37798"/>
            <a:ext cx="4023360" cy="288816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37798"/>
            <a:ext cx="4023360" cy="288816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434976" y="4270916"/>
            <a:ext cx="8262939" cy="189493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1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24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86212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9748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0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367034"/>
      </p:ext>
    </p:extLst>
  </p:cSld>
  <p:clrMapOvr>
    <a:masterClrMapping/>
  </p:clrMapOvr>
  <p:transition spd="med">
    <p:wipe dir="r"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524913"/>
      </p:ext>
    </p:extLst>
  </p:cSld>
  <p:clrMapOvr>
    <a:masterClrMapping/>
  </p:clrMapOvr>
  <p:transition spd="med">
    <p:wipe dir="r"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982327"/>
      </p:ext>
    </p:extLst>
  </p:cSld>
  <p:clrMapOvr>
    <a:masterClrMapping/>
  </p:clrMapOvr>
  <p:transition spd="med">
    <p:wipe dir="r"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er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710863" y="6425195"/>
            <a:ext cx="914402" cy="1523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EDC69A59-F750-4702-A2A4-041BD02D56C9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995043"/>
      </p:ext>
    </p:extLst>
  </p:cSld>
  <p:clrMapOvr>
    <a:masterClrMapping/>
  </p:clrMapOvr>
  <p:transition spd="med">
    <p:wipe dir="r"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135598"/>
      </p:ext>
    </p:extLst>
  </p:cSld>
  <p:clrMapOvr>
    <a:masterClrMapping/>
  </p:clrMapOvr>
  <p:transition spd="med"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41438"/>
            <a:ext cx="4023360" cy="288452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tx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tx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tx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41438"/>
            <a:ext cx="4023360" cy="288452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tx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tx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tx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434976" y="4248616"/>
            <a:ext cx="8262939" cy="191723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spcBef>
                <a:spcPts val="100"/>
              </a:spcBef>
              <a:spcAft>
                <a:spcPts val="100"/>
              </a:spcAft>
              <a:defRPr sz="1200"/>
            </a:lvl3pPr>
            <a:lvl4pPr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defRPr sz="1200">
                <a:solidFill>
                  <a:schemeClr val="tx2"/>
                </a:solidFill>
              </a:defRPr>
            </a:lvl4pPr>
            <a:lvl5pPr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defRPr sz="11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29770" y="250411"/>
            <a:ext cx="8239125" cy="850392"/>
          </a:xfrm>
        </p:spPr>
        <p:txBody>
          <a:bodyPr wrap="square" anchor="t"/>
          <a:lstStyle>
            <a:lvl1pPr>
              <a:lnSpc>
                <a:spcPct val="90000"/>
              </a:lnSpc>
              <a:defRPr sz="24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tx2"/>
                </a:solidFill>
                <a:latin typeface="Museo Sans For Dell" pitchFamily="2" charset="0"/>
              </a:defRPr>
            </a:lvl1pPr>
          </a:lstStyle>
          <a:p>
            <a:r>
              <a:rPr lang="en-US" smtClean="0"/>
              <a:t>Confidential</a:t>
            </a:r>
            <a:endParaRPr lang="en-US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4512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tx2"/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96060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710863" y="6425195"/>
            <a:ext cx="914402" cy="1523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EDC69A59-F750-4702-A2A4-041BD02D56C9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70349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710863" y="6425195"/>
            <a:ext cx="914402" cy="1523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EDC69A59-F750-4702-A2A4-041BD02D56C9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16546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2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125239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_and_Content_Blue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70" y="250411"/>
            <a:ext cx="8239125" cy="850392"/>
          </a:xfrm>
        </p:spPr>
        <p:txBody>
          <a:bodyPr wrap="square" anchor="t"/>
          <a:lstStyle>
            <a:lvl1pPr>
              <a:lnSpc>
                <a:spcPct val="90000"/>
              </a:lnSpc>
              <a:defRPr sz="24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8709" y="1215484"/>
            <a:ext cx="8229600" cy="4925341"/>
          </a:xfrm>
        </p:spPr>
        <p:txBody>
          <a:bodyPr lIns="0" tIns="0" rIns="0" bIns="0">
            <a:normAutofit/>
          </a:bodyPr>
          <a:lstStyle>
            <a:lvl1pPr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defRPr sz="1800">
                <a:solidFill>
                  <a:schemeClr val="tx2"/>
                </a:solidFill>
                <a:latin typeface="Museo Sans For Dell" pitchFamily="2" charset="0"/>
              </a:defRPr>
            </a:lvl1pPr>
            <a:lvl2pPr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buFont typeface="Museo For Dell 300" pitchFamily="50" charset="0"/>
              <a:buChar char="–"/>
              <a:defRPr sz="1600">
                <a:solidFill>
                  <a:schemeClr val="tx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defRPr sz="1400">
                <a:solidFill>
                  <a:schemeClr val="tx2"/>
                </a:solidFill>
                <a:latin typeface="Museo Sans For Dell" pitchFamily="2" charset="0"/>
              </a:defRPr>
            </a:lvl3pPr>
            <a:lvl4pPr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defRPr sz="1200">
                <a:solidFill>
                  <a:schemeClr val="tx2"/>
                </a:solidFill>
                <a:latin typeface="Museo Sans For Dell" pitchFamily="2" charset="0"/>
              </a:defRPr>
            </a:lvl4pPr>
            <a:lvl5pPr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defRPr sz="1100">
                <a:solidFill>
                  <a:schemeClr val="tx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cxnSp>
        <p:nvCxnSpPr>
          <p:cNvPr id="20" name="Straight Connector 19"/>
          <p:cNvCxnSpPr>
            <a:cxnSpLocks noChangeShapeType="1"/>
          </p:cNvCxnSpPr>
          <p:nvPr userDrawn="1"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</p:cxnSp>
      <p:sp>
        <p:nvSpPr>
          <p:cNvPr id="16" name="TextBox 3"/>
          <p:cNvSpPr txBox="1"/>
          <p:nvPr userDrawn="1"/>
        </p:nvSpPr>
        <p:spPr bwMode="black">
          <a:xfrm>
            <a:off x="5442610" y="6436655"/>
            <a:ext cx="2743200" cy="123111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r"/>
            <a:r>
              <a:rPr lang="en-US" sz="800" dirty="0" smtClean="0">
                <a:solidFill>
                  <a:srgbClr val="FFFFFF"/>
                </a:solidFill>
                <a:latin typeface="Museo Sans For Dell" pitchFamily="2" charset="0"/>
              </a:rPr>
              <a:t>Office of the CTO</a:t>
            </a:r>
            <a:endParaRPr lang="en-US" sz="800" dirty="0">
              <a:solidFill>
                <a:srgbClr val="FFFFFF"/>
              </a:solidFill>
              <a:latin typeface="Museo Sans For Dell" pitchFamily="2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732" y="6263781"/>
            <a:ext cx="377504" cy="503339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tx2"/>
                </a:solidFill>
                <a:latin typeface="Museo Sans For Dell" pitchFamily="2" charset="0"/>
              </a:defRPr>
            </a:lvl1pPr>
          </a:lstStyle>
          <a:p>
            <a:r>
              <a:rPr lang="en-US" smtClean="0">
                <a:solidFill>
                  <a:srgbClr val="FFFFFF"/>
                </a:solidFill>
              </a:rPr>
              <a:t>Confidential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4512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tx2"/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347783"/>
      </p:ext>
    </p:extLst>
  </p:cSld>
  <p:clrMapOvr>
    <a:masterClrMapping/>
  </p:clrMapOvr>
  <p:transition spd="med"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6" name="Title Placeholder 21"/>
          <p:cNvSpPr>
            <a:spLocks noGrp="1"/>
          </p:cNvSpPr>
          <p:nvPr>
            <p:ph type="ctrTitle"/>
          </p:nvPr>
        </p:nvSpPr>
        <p:spPr>
          <a:xfrm>
            <a:off x="457202" y="2679492"/>
            <a:ext cx="5962651" cy="1006685"/>
          </a:xfrm>
        </p:spPr>
        <p:txBody>
          <a:bodyPr anchor="b" anchorCtr="0"/>
          <a:lstStyle>
            <a:lvl1pPr algn="l">
              <a:lnSpc>
                <a:spcPts val="4000"/>
              </a:lnSpc>
              <a:defRPr sz="3600" b="0" i="0" smtClean="0">
                <a:solidFill>
                  <a:schemeClr val="accent1"/>
                </a:solidFill>
                <a:latin typeface="Museo For Dell" pitchFamily="2" charset="0"/>
                <a:ea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361477" name="Text Placeholder 12"/>
          <p:cNvSpPr>
            <a:spLocks noGrp="1"/>
          </p:cNvSpPr>
          <p:nvPr>
            <p:ph type="subTitle" idx="1"/>
          </p:nvPr>
        </p:nvSpPr>
        <p:spPr>
          <a:xfrm>
            <a:off x="457209" y="4165392"/>
            <a:ext cx="5953125" cy="800101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buFont typeface="Wingdings" pitchFamily="2" charset="2"/>
              <a:buNone/>
              <a:defRPr sz="2000" b="0" i="0" smtClean="0">
                <a:solidFill>
                  <a:schemeClr val="bg2"/>
                </a:solidFill>
                <a:latin typeface="Museo Sans For Dell" pitchFamily="2" charset="0"/>
                <a:ea typeface="Museo Sans For Dell" pitchFamily="2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cxnSp>
        <p:nvCxnSpPr>
          <p:cNvPr id="8" name="Straight Connector 7"/>
          <p:cNvCxnSpPr/>
          <p:nvPr/>
        </p:nvCxnSpPr>
        <p:spPr>
          <a:xfrm>
            <a:off x="447676" y="178117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7676" y="507682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 bwMode="gray">
          <a:xfrm>
            <a:off x="6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hidden">
          <a:xfrm>
            <a:off x="6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hidden">
          <a:xfrm>
            <a:off x="6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pic>
        <p:nvPicPr>
          <p:cNvPr id="11" name="Picture 10" descr="dell_blue_lrg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265306" y="2651761"/>
            <a:ext cx="1487428" cy="148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096891"/>
      </p:ext>
    </p:extLst>
  </p:cSld>
  <p:clrMapOvr>
    <a:masterClrMapping/>
  </p:clrMapOvr>
  <p:transition spd="med"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80160"/>
            <a:ext cx="8229600" cy="4754880"/>
          </a:xfrm>
        </p:spPr>
        <p:txBody>
          <a:bodyPr lIns="0" tIns="0" rIns="0" bIns="0"/>
          <a:lstStyle>
            <a:lvl1pPr>
              <a:spcBef>
                <a:spcPts val="100"/>
              </a:spcBef>
              <a:spcAft>
                <a:spcPts val="100"/>
              </a:spcAft>
              <a:defRPr sz="2000">
                <a:solidFill>
                  <a:schemeClr val="bg2"/>
                </a:solidFill>
                <a:latin typeface="Museo Sans For Dell" pitchFamily="2" charset="0"/>
              </a:defRPr>
            </a:lvl1pPr>
            <a:lvl2pPr>
              <a:spcBef>
                <a:spcPts val="100"/>
              </a:spcBef>
              <a:spcAft>
                <a:spcPts val="100"/>
              </a:spcAft>
              <a:buFont typeface="Museo Sans For Dell" pitchFamily="2" charset="0"/>
              <a:buChar char="–"/>
              <a:defRPr sz="18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spcAft>
                <a:spcPts val="100"/>
              </a:spcAft>
              <a:defRPr sz="160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100"/>
              </a:spcBef>
              <a:spcAft>
                <a:spcPts val="100"/>
              </a:spcAft>
              <a:defRPr sz="140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100"/>
              </a:spcBef>
              <a:spcAft>
                <a:spcPts val="100"/>
              </a:spcAft>
              <a:buClr>
                <a:schemeClr val="accent1"/>
              </a:buClr>
              <a:defRPr sz="120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pic>
        <p:nvPicPr>
          <p:cNvPr id="14" name="Picture 13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43" y="6226696"/>
            <a:ext cx="573026" cy="573025"/>
          </a:xfrm>
          <a:prstGeom prst="rect">
            <a:avLst/>
          </a:prstGeom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D0BA0-97A1-4BC8-8CF3-B745440C6559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72523"/>
      </p:ext>
    </p:extLst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8709" y="1241425"/>
            <a:ext cx="8229600" cy="4890435"/>
          </a:xfrm>
        </p:spPr>
        <p:txBody>
          <a:bodyPr lIns="0" tIns="0" rIns="0" bIns="0">
            <a:normAutofit/>
          </a:bodyPr>
          <a:lstStyle>
            <a:lvl1pPr>
              <a:spcBef>
                <a:spcPts val="100"/>
              </a:spcBef>
              <a:spcAft>
                <a:spcPts val="100"/>
              </a:spcAft>
              <a:defRPr sz="1800">
                <a:solidFill>
                  <a:schemeClr val="bg2"/>
                </a:solidFill>
                <a:latin typeface="Museo Sans For Dell" pitchFamily="2" charset="0"/>
              </a:defRPr>
            </a:lvl1pPr>
            <a:lvl2pPr>
              <a:spcBef>
                <a:spcPts val="100"/>
              </a:spcBef>
              <a:spcAft>
                <a:spcPts val="100"/>
              </a:spcAft>
              <a:buFont typeface="Museo Sans For Dell" pitchFamily="2" charset="0"/>
              <a:buChar char="–"/>
              <a:defRPr sz="16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spcAft>
                <a:spcPts val="100"/>
              </a:spcAft>
              <a:defRPr sz="140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100"/>
              </a:spcBef>
              <a:spcAft>
                <a:spcPts val="100"/>
              </a:spcAft>
              <a:defRPr sz="120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100"/>
              </a:spcBef>
              <a:spcAft>
                <a:spcPts val="100"/>
              </a:spcAft>
              <a:buClr>
                <a:schemeClr val="accent1"/>
              </a:buClr>
              <a:defRPr sz="110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/>
              <a:t>Confidential</a:t>
            </a:r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41425"/>
            <a:ext cx="4023360" cy="4890435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20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41425"/>
            <a:ext cx="4023360" cy="4890435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20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pic>
        <p:nvPicPr>
          <p:cNvPr id="25" name="Picture 24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43" y="6226696"/>
            <a:ext cx="573026" cy="573025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1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10" y="6428246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A1BD0CCE-4CF1-4416-AC93-D16C31AA61FF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29699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37798"/>
            <a:ext cx="4023360" cy="288816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20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37798"/>
            <a:ext cx="4023360" cy="288816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20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pic>
        <p:nvPicPr>
          <p:cNvPr id="25" name="Picture 24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43" y="6226696"/>
            <a:ext cx="573026" cy="573025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1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434976" y="4270916"/>
            <a:ext cx="8262939" cy="189493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10" y="6428246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718DB286-FF79-4BB2-AAE8-04B104D0A731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71629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pic>
        <p:nvPicPr>
          <p:cNvPr id="16" name="Picture 15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43" y="6226696"/>
            <a:ext cx="573026" cy="573025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9748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10" y="6428246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BEC21B2A-3096-494E-9123-2989D3AEA588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433143"/>
      </p:ext>
    </p:extLst>
  </p:cSld>
  <p:clrMapOvr>
    <a:masterClrMapping/>
  </p:clrMapOvr>
  <p:transition spd="med"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pic>
        <p:nvPicPr>
          <p:cNvPr id="16" name="Picture 15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43" y="6226696"/>
            <a:ext cx="573026" cy="57302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1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10" y="6428246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630BBFFE-C5E9-46F1-9426-174141C09A9C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997192"/>
      </p:ext>
    </p:extLst>
  </p:cSld>
  <p:clrMapOvr>
    <a:masterClrMapping/>
  </p:clrMapOvr>
  <p:transition spd="med"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Picture 9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43" y="6226696"/>
            <a:ext cx="573026" cy="573025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1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10" y="6428246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5EC22BE8-83F9-4C18-8DAB-5390261EDED8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274613"/>
      </p:ext>
    </p:extLst>
  </p:cSld>
  <p:clrMapOvr>
    <a:masterClrMapping/>
  </p:clrMapOvr>
  <p:transition spd="med"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er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Picture 9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43" y="6226696"/>
            <a:ext cx="573026" cy="57302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1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10" y="6428246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D72DF531-3468-4E88-943B-AD2ADAEBFE57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117183"/>
      </p:ext>
    </p:extLst>
  </p:cSld>
  <p:clrMapOvr>
    <a:masterClrMapping/>
  </p:clrMapOvr>
  <p:transition spd="med"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Picture 9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43" y="6226696"/>
            <a:ext cx="573026" cy="57302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1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10" y="6428246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2E81D4E3-FF1C-447C-90A3-895A8C5392F1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719927"/>
      </p:ext>
    </p:extLst>
  </p:cSld>
  <p:clrMapOvr>
    <a:masterClrMapping/>
  </p:clrMapOvr>
  <p:transition spd="med"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Picture 9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43" y="6226696"/>
            <a:ext cx="573026" cy="57302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1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10" y="6428246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BF957C7E-C7E7-40ED-8DBB-CAEED742A383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89482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4" name="Picture 13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43" y="6226696"/>
            <a:ext cx="573026" cy="57302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1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10" y="6428246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3ABA7141-3D1C-4B71-8E8A-1A5A719C17C1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48865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6" name="Title Placeholder 21"/>
          <p:cNvSpPr>
            <a:spLocks noGrp="1"/>
          </p:cNvSpPr>
          <p:nvPr>
            <p:ph type="ctrTitle"/>
          </p:nvPr>
        </p:nvSpPr>
        <p:spPr>
          <a:xfrm>
            <a:off x="457202" y="2679492"/>
            <a:ext cx="5962651" cy="1006685"/>
          </a:xfrm>
        </p:spPr>
        <p:txBody>
          <a:bodyPr anchor="b" anchorCtr="0"/>
          <a:lstStyle>
            <a:lvl1pPr algn="l">
              <a:lnSpc>
                <a:spcPts val="4000"/>
              </a:lnSpc>
              <a:defRPr sz="3600" b="0" i="0" smtClean="0">
                <a:solidFill>
                  <a:schemeClr val="accent1"/>
                </a:solidFill>
                <a:latin typeface="Museo For Dell" pitchFamily="2" charset="0"/>
                <a:ea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361477" name="Text Placeholder 12"/>
          <p:cNvSpPr>
            <a:spLocks noGrp="1"/>
          </p:cNvSpPr>
          <p:nvPr>
            <p:ph type="subTitle" idx="1"/>
          </p:nvPr>
        </p:nvSpPr>
        <p:spPr>
          <a:xfrm>
            <a:off x="457204" y="4165392"/>
            <a:ext cx="5953125" cy="800101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buFont typeface="Wingdings" pitchFamily="2" charset="2"/>
              <a:buNone/>
              <a:defRPr sz="2000" b="0" i="0" smtClean="0">
                <a:solidFill>
                  <a:schemeClr val="bg2"/>
                </a:solidFill>
                <a:latin typeface="Museo Sans For Dell" pitchFamily="2" charset="0"/>
                <a:ea typeface="Museo Sans For Dell" pitchFamily="2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cxnSp>
        <p:nvCxnSpPr>
          <p:cNvPr id="8" name="Straight Connector 7"/>
          <p:cNvCxnSpPr/>
          <p:nvPr/>
        </p:nvCxnSpPr>
        <p:spPr>
          <a:xfrm>
            <a:off x="447676" y="178117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7676" y="507682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 bwMode="gray">
          <a:xfrm>
            <a:off x="4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hidden">
          <a:xfrm>
            <a:off x="4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hidden">
          <a:xfrm>
            <a:off x="4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pic>
        <p:nvPicPr>
          <p:cNvPr id="11" name="Picture 10" descr="dell_blue_lrg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265299" y="2651761"/>
            <a:ext cx="1487428" cy="148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25878"/>
      </p:ext>
    </p:extLst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41425"/>
            <a:ext cx="4023360" cy="4890435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41425"/>
            <a:ext cx="4023360" cy="4890435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/>
              <a:t>Confidential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24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80160"/>
            <a:ext cx="8229600" cy="4754880"/>
          </a:xfrm>
        </p:spPr>
        <p:txBody>
          <a:bodyPr lIns="0" tIns="0" rIns="0" bIns="0"/>
          <a:lstStyle>
            <a:lvl1pPr>
              <a:spcBef>
                <a:spcPts val="100"/>
              </a:spcBef>
              <a:spcAft>
                <a:spcPts val="100"/>
              </a:spcAft>
              <a:defRPr sz="2000">
                <a:solidFill>
                  <a:schemeClr val="bg2"/>
                </a:solidFill>
                <a:latin typeface="Museo Sans For Dell" pitchFamily="2" charset="0"/>
              </a:defRPr>
            </a:lvl1pPr>
            <a:lvl2pPr>
              <a:spcBef>
                <a:spcPts val="100"/>
              </a:spcBef>
              <a:spcAft>
                <a:spcPts val="100"/>
              </a:spcAft>
              <a:buFont typeface="Museo Sans For Dell" pitchFamily="2" charset="0"/>
              <a:buChar char="–"/>
              <a:defRPr sz="18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spcAft>
                <a:spcPts val="100"/>
              </a:spcAft>
              <a:defRPr sz="160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100"/>
              </a:spcBef>
              <a:spcAft>
                <a:spcPts val="100"/>
              </a:spcAft>
              <a:defRPr sz="140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100"/>
              </a:spcBef>
              <a:spcAft>
                <a:spcPts val="100"/>
              </a:spcAft>
              <a:buClr>
                <a:schemeClr val="accent1"/>
              </a:buClr>
              <a:defRPr sz="120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pic>
        <p:nvPicPr>
          <p:cNvPr id="14" name="Picture 13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35" y="6226693"/>
            <a:ext cx="573026" cy="573025"/>
          </a:xfrm>
          <a:prstGeom prst="rect">
            <a:avLst/>
          </a:prstGeom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D0BA0-97A1-4BC8-8CF3-B745440C6559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142616"/>
      </p:ext>
    </p:extLst>
  </p:cSld>
  <p:clrMapOvr>
    <a:masterClrMapping/>
  </p:clrMapOvr>
  <p:transition spd="med"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41425"/>
            <a:ext cx="4023360" cy="4890435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20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41425"/>
            <a:ext cx="4023360" cy="4890435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20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pic>
        <p:nvPicPr>
          <p:cNvPr id="25" name="Picture 24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35" y="6226693"/>
            <a:ext cx="573026" cy="573025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2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A1BD0CCE-4CF1-4416-AC93-D16C31AA61FF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54242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37794"/>
            <a:ext cx="4023360" cy="288816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20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37794"/>
            <a:ext cx="4023360" cy="288816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20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pic>
        <p:nvPicPr>
          <p:cNvPr id="25" name="Picture 24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35" y="6226693"/>
            <a:ext cx="573026" cy="573025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434976" y="4270916"/>
            <a:ext cx="8262939" cy="189493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2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718DB286-FF79-4BB2-AAE8-04B104D0A731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86618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pic>
        <p:nvPicPr>
          <p:cNvPr id="16" name="Picture 15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35" y="6226693"/>
            <a:ext cx="573026" cy="573025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9748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2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BEC21B2A-3096-494E-9123-2989D3AEA588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783434"/>
      </p:ext>
    </p:extLst>
  </p:cSld>
  <p:clrMapOvr>
    <a:masterClrMapping/>
  </p:clrMapOvr>
  <p:transition spd="med"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pic>
        <p:nvPicPr>
          <p:cNvPr id="16" name="Picture 15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35" y="6226693"/>
            <a:ext cx="573026" cy="57302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2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630BBFFE-C5E9-46F1-9426-174141C09A9C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536524"/>
      </p:ext>
    </p:extLst>
  </p:cSld>
  <p:clrMapOvr>
    <a:masterClrMapping/>
  </p:clrMapOvr>
  <p:transition spd="med"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Picture 9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35" y="6226693"/>
            <a:ext cx="573026" cy="573025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2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5EC22BE8-83F9-4C18-8DAB-5390261EDED8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429743"/>
      </p:ext>
    </p:extLst>
  </p:cSld>
  <p:clrMapOvr>
    <a:masterClrMapping/>
  </p:clrMapOvr>
  <p:transition spd="med"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er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Picture 9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35" y="6226693"/>
            <a:ext cx="573026" cy="57302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2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D72DF531-3468-4E88-943B-AD2ADAEBFE57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063761"/>
      </p:ext>
    </p:extLst>
  </p:cSld>
  <p:clrMapOvr>
    <a:masterClrMapping/>
  </p:clrMapOvr>
  <p:transition spd="med"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Picture 9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35" y="6226693"/>
            <a:ext cx="573026" cy="57302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2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2E81D4E3-FF1C-447C-90A3-895A8C5392F1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540001"/>
      </p:ext>
    </p:extLst>
  </p:cSld>
  <p:clrMapOvr>
    <a:masterClrMapping/>
  </p:clrMapOvr>
  <p:transition spd="med"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Picture 9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35" y="6226693"/>
            <a:ext cx="573026" cy="57302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2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BF957C7E-C7E7-40ED-8DBB-CAEED742A383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54648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4" name="Picture 13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35" y="6226693"/>
            <a:ext cx="573026" cy="57302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2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3ABA7141-3D1C-4B71-8E8A-1A5A719C17C1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5360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37798"/>
            <a:ext cx="4023360" cy="288816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37798"/>
            <a:ext cx="4023360" cy="288816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434976" y="4270916"/>
            <a:ext cx="8262939" cy="189493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1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24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84008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6" name="Title Placeholder 21"/>
          <p:cNvSpPr>
            <a:spLocks noGrp="1"/>
          </p:cNvSpPr>
          <p:nvPr>
            <p:ph type="ctrTitle"/>
          </p:nvPr>
        </p:nvSpPr>
        <p:spPr>
          <a:xfrm>
            <a:off x="457202" y="2679492"/>
            <a:ext cx="5962651" cy="1006685"/>
          </a:xfrm>
        </p:spPr>
        <p:txBody>
          <a:bodyPr anchor="b" anchorCtr="0"/>
          <a:lstStyle>
            <a:lvl1pPr algn="l">
              <a:lnSpc>
                <a:spcPts val="4000"/>
              </a:lnSpc>
              <a:defRPr sz="3600" b="0" i="0" smtClean="0">
                <a:solidFill>
                  <a:schemeClr val="accent1"/>
                </a:solidFill>
                <a:latin typeface="Museo For Dell" pitchFamily="2" charset="0"/>
                <a:ea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361477" name="Text Placeholder 12"/>
          <p:cNvSpPr>
            <a:spLocks noGrp="1"/>
          </p:cNvSpPr>
          <p:nvPr>
            <p:ph type="subTitle" idx="1"/>
          </p:nvPr>
        </p:nvSpPr>
        <p:spPr>
          <a:xfrm>
            <a:off x="457202" y="4165392"/>
            <a:ext cx="5953125" cy="800101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buFont typeface="Wingdings" pitchFamily="2" charset="2"/>
              <a:buNone/>
              <a:defRPr sz="2000" b="0" i="0" smtClean="0">
                <a:solidFill>
                  <a:schemeClr val="bg2"/>
                </a:solidFill>
                <a:latin typeface="Museo Sans For Dell" pitchFamily="2" charset="0"/>
                <a:ea typeface="Museo Sans For Dell" pitchFamily="2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cxnSp>
        <p:nvCxnSpPr>
          <p:cNvPr id="8" name="Straight Connector 7"/>
          <p:cNvCxnSpPr/>
          <p:nvPr/>
        </p:nvCxnSpPr>
        <p:spPr>
          <a:xfrm>
            <a:off x="447676" y="178117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7676" y="507682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dell_blue_lrg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265299" y="2651761"/>
            <a:ext cx="1487428" cy="1487427"/>
          </a:xfrm>
          <a:prstGeom prst="rect">
            <a:avLst/>
          </a:prstGeom>
        </p:spPr>
      </p:pic>
      <p:sp>
        <p:nvSpPr>
          <p:cNvPr id="12" name="Rectangle 89"/>
          <p:cNvSpPr>
            <a:spLocks noChangeArrowheads="1"/>
          </p:cNvSpPr>
          <p:nvPr userDrawn="1"/>
        </p:nvSpPr>
        <p:spPr bwMode="gray">
          <a:xfrm>
            <a:off x="9144000" y="0"/>
            <a:ext cx="228601" cy="1524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srgbClr val="444444"/>
              </a:solidFill>
              <a:latin typeface="Tahoma" pitchFamily="23" charset="0"/>
              <a:ea typeface="ＭＳ Ｐゴシック" pitchFamily="34" charset="-128"/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61561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80160"/>
            <a:ext cx="8229600" cy="4754880"/>
          </a:xfrm>
        </p:spPr>
        <p:txBody>
          <a:bodyPr lIns="0" tIns="0" rIns="0" bIns="0"/>
          <a:lstStyle>
            <a:lvl1pPr>
              <a:spcBef>
                <a:spcPts val="100"/>
              </a:spcBef>
              <a:spcAft>
                <a:spcPts val="100"/>
              </a:spcAft>
              <a:defRPr sz="2000">
                <a:solidFill>
                  <a:schemeClr val="bg2"/>
                </a:solidFill>
                <a:latin typeface="Museo Sans For Dell" pitchFamily="2" charset="0"/>
              </a:defRPr>
            </a:lvl1pPr>
            <a:lvl2pPr>
              <a:spcBef>
                <a:spcPts val="100"/>
              </a:spcBef>
              <a:spcAft>
                <a:spcPts val="100"/>
              </a:spcAft>
              <a:buFont typeface="Museo Sans For Dell" pitchFamily="2" charset="0"/>
              <a:buChar char="–"/>
              <a:defRPr sz="18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spcAft>
                <a:spcPts val="100"/>
              </a:spcAft>
              <a:defRPr sz="160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100"/>
              </a:spcBef>
              <a:spcAft>
                <a:spcPts val="100"/>
              </a:spcAft>
              <a:defRPr sz="140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100"/>
              </a:spcBef>
              <a:spcAft>
                <a:spcPts val="100"/>
              </a:spcAft>
              <a:buClr>
                <a:schemeClr val="accent1"/>
              </a:buClr>
              <a:defRPr sz="120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8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2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DA5ED237-BA49-494A-B3B3-DDC72CDA5986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8/31/2011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</p:cSld>
  <p:clrMapOvr>
    <a:masterClrMapping/>
  </p:clrMapOvr>
  <p:transition spd="med">
    <p:wipe dir="r"/>
  </p:transition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_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41425"/>
            <a:ext cx="4023360" cy="4890435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20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41425"/>
            <a:ext cx="4023360" cy="4890435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20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pic>
        <p:nvPicPr>
          <p:cNvPr id="25" name="Picture 24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93"/>
            <a:ext cx="573026" cy="573025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1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2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A1BD0CCE-4CF1-4416-AC93-D16C31AA61FF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8/31/2011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37794"/>
            <a:ext cx="4023360" cy="288816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20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37794"/>
            <a:ext cx="4023360" cy="288816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20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pic>
        <p:nvPicPr>
          <p:cNvPr id="25" name="Picture 24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93"/>
            <a:ext cx="573026" cy="573025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434976" y="4270916"/>
            <a:ext cx="8262939" cy="189493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1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2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718DB286-FF79-4BB2-AAE8-04B104D0A731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8/31/2011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84008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pic>
        <p:nvPicPr>
          <p:cNvPr id="16" name="Picture 15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93"/>
            <a:ext cx="573026" cy="573025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9748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1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2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BEC21B2A-3096-494E-9123-2989D3AEA588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8/31/2011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</p:cSld>
  <p:clrMapOvr>
    <a:masterClrMapping/>
  </p:clrMapOvr>
  <p:transition spd="med">
    <p:wipe dir="r"/>
  </p:transition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pic>
        <p:nvPicPr>
          <p:cNvPr id="16" name="Picture 15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93"/>
            <a:ext cx="573026" cy="57302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2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630BBFFE-C5E9-46F1-9426-174141C09A9C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8/31/2011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Picture 9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93"/>
            <a:ext cx="573026" cy="573025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2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5EC22BE8-83F9-4C18-8DAB-5390261EDED8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8/31/2011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</p:cSld>
  <p:clrMapOvr>
    <a:masterClrMapping/>
  </p:clrMapOvr>
  <p:transition spd="med">
    <p:wipe dir="r"/>
  </p:transition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er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Picture 9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93"/>
            <a:ext cx="573026" cy="57302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2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D72DF531-3468-4E88-943B-AD2ADAEBFE57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8/31/2011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</p:cSld>
  <p:clrMapOvr>
    <a:masterClrMapping/>
  </p:clrMapOvr>
  <p:transition spd="med">
    <p:wipe dir="r"/>
  </p:transition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Picture 9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93"/>
            <a:ext cx="573026" cy="57302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2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2E81D4E3-FF1C-447C-90A3-895A8C5392F1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8/31/2011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</p:cSld>
  <p:clrMapOvr>
    <a:masterClrMapping/>
  </p:clrMapOvr>
  <p:transition spd="med">
    <p:wipe dir="r"/>
  </p:transition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Picture 9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93"/>
            <a:ext cx="573026" cy="57302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2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BF957C7E-C7E7-40ED-8DBB-CAEED742A383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8/31/2011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9748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/>
              <a:t>Confidential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0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4" name="Picture 13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93"/>
            <a:ext cx="573026" cy="57302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2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3ABA7141-3D1C-4B71-8E8A-1A5A719C17C1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8/31/2011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7188" y="1790164"/>
            <a:ext cx="4140162" cy="384721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7188" y="2174876"/>
            <a:ext cx="4140162" cy="4251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4" y="1790164"/>
            <a:ext cx="4141788" cy="384721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4" y="2174876"/>
            <a:ext cx="4141788" cy="4251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52413" y="430221"/>
            <a:ext cx="7104062" cy="38735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35540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6" name="Title Placeholder 21"/>
          <p:cNvSpPr>
            <a:spLocks noGrp="1"/>
          </p:cNvSpPr>
          <p:nvPr>
            <p:ph type="ctrTitle"/>
          </p:nvPr>
        </p:nvSpPr>
        <p:spPr>
          <a:xfrm>
            <a:off x="438151" y="2679492"/>
            <a:ext cx="5962651" cy="1006685"/>
          </a:xfrm>
        </p:spPr>
        <p:txBody>
          <a:bodyPr anchor="b" anchorCtr="0"/>
          <a:lstStyle>
            <a:lvl1pPr algn="l">
              <a:lnSpc>
                <a:spcPts val="4000"/>
              </a:lnSpc>
              <a:defRPr sz="2800" b="0" i="0" smtClean="0">
                <a:solidFill>
                  <a:schemeClr val="accent1"/>
                </a:solidFill>
                <a:latin typeface="Museo For Dell" pitchFamily="2" charset="0"/>
                <a:ea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361477" name="Text Placeholder 12"/>
          <p:cNvSpPr>
            <a:spLocks noGrp="1"/>
          </p:cNvSpPr>
          <p:nvPr>
            <p:ph type="subTitle" idx="1"/>
          </p:nvPr>
        </p:nvSpPr>
        <p:spPr>
          <a:xfrm>
            <a:off x="438713" y="4165392"/>
            <a:ext cx="5953125" cy="800101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buFont typeface="Wingdings" pitchFamily="2" charset="2"/>
              <a:buNone/>
              <a:defRPr sz="2000" b="0" i="0" smtClean="0">
                <a:solidFill>
                  <a:schemeClr val="bg2"/>
                </a:solidFill>
                <a:latin typeface="Museo Sans For Dell" pitchFamily="2" charset="0"/>
                <a:ea typeface="Museo Sans For Dell" pitchFamily="2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cxnSp>
        <p:nvCxnSpPr>
          <p:cNvPr id="8" name="Straight Connector 7"/>
          <p:cNvCxnSpPr/>
          <p:nvPr/>
        </p:nvCxnSpPr>
        <p:spPr>
          <a:xfrm>
            <a:off x="447676" y="178117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7676" y="507682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 bwMode="gray">
          <a:xfrm>
            <a:off x="6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hidden">
          <a:xfrm>
            <a:off x="6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hidden">
          <a:xfrm>
            <a:off x="6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559" y="2596981"/>
            <a:ext cx="1399035" cy="186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760231"/>
      </p:ext>
    </p:extLst>
  </p:cSld>
  <p:clrMapOvr>
    <a:masterClrMapping/>
  </p:clrMapOvr>
  <p:transition spd="med">
    <p:wipe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8709" y="1241425"/>
            <a:ext cx="8229600" cy="4890435"/>
          </a:xfrm>
        </p:spPr>
        <p:txBody>
          <a:bodyPr lIns="0" tIns="0" rIns="0" bIns="0">
            <a:normAutofit/>
          </a:bodyPr>
          <a:lstStyle>
            <a:lvl1pPr>
              <a:spcBef>
                <a:spcPts val="100"/>
              </a:spcBef>
              <a:spcAft>
                <a:spcPts val="100"/>
              </a:spcAft>
              <a:defRPr sz="1800">
                <a:solidFill>
                  <a:schemeClr val="bg2"/>
                </a:solidFill>
                <a:latin typeface="Museo Sans For Dell" pitchFamily="2" charset="0"/>
              </a:defRPr>
            </a:lvl1pPr>
            <a:lvl2pPr>
              <a:spcBef>
                <a:spcPts val="100"/>
              </a:spcBef>
              <a:spcAft>
                <a:spcPts val="100"/>
              </a:spcAft>
              <a:buFont typeface="Museo Sans For Dell" pitchFamily="2" charset="0"/>
              <a:buChar char="–"/>
              <a:defRPr sz="16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spcAft>
                <a:spcPts val="100"/>
              </a:spcAft>
              <a:defRPr sz="140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100"/>
              </a:spcBef>
              <a:spcAft>
                <a:spcPts val="100"/>
              </a:spcAft>
              <a:defRPr sz="120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100"/>
              </a:spcBef>
              <a:spcAft>
                <a:spcPts val="100"/>
              </a:spcAft>
              <a:buClr>
                <a:schemeClr val="accent1"/>
              </a:buClr>
              <a:defRPr sz="110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951490"/>
      </p:ext>
    </p:extLst>
  </p:cSld>
  <p:clrMapOvr>
    <a:masterClrMapping/>
  </p:clrMapOvr>
  <p:transition spd="med">
    <p:wipe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41425"/>
            <a:ext cx="4023360" cy="4890435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41425"/>
            <a:ext cx="4023360" cy="4890435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24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189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37798"/>
            <a:ext cx="4023360" cy="288816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37798"/>
            <a:ext cx="4023360" cy="288816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434976" y="4270916"/>
            <a:ext cx="8262939" cy="189493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1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24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7162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9748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0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78482"/>
      </p:ext>
    </p:extLst>
  </p:cSld>
  <p:clrMapOvr>
    <a:masterClrMapping/>
  </p:clrMapOvr>
  <p:transition spd="med">
    <p:wipe dir="r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063062"/>
      </p:ext>
    </p:extLst>
  </p:cSld>
  <p:clrMapOvr>
    <a:masterClrMapping/>
  </p:clrMapOvr>
  <p:transition spd="med">
    <p:wipe dir="r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245811"/>
      </p:ext>
    </p:extLst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/>
              <a:t>Confidential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er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710863" y="6425195"/>
            <a:ext cx="914402" cy="1523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EDC69A59-F750-4702-A2A4-041BD02D56C9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10/19/2011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743211"/>
      </p:ext>
    </p:extLst>
  </p:cSld>
  <p:clrMapOvr>
    <a:masterClrMapping/>
  </p:clrMapOvr>
  <p:transition spd="med">
    <p:wipe dir="r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346729"/>
      </p:ext>
    </p:extLst>
  </p:cSld>
  <p:clrMapOvr>
    <a:masterClrMapping/>
  </p:clrMapOvr>
  <p:transition spd="med">
    <p:wipe dir="r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710863" y="6425195"/>
            <a:ext cx="914402" cy="1523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EDC69A59-F750-4702-A2A4-041BD02D56C9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10/19/2011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37144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710863" y="6425195"/>
            <a:ext cx="914402" cy="1523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EDC69A59-F750-4702-A2A4-041BD02D56C9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10/19/2011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67281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_and_Content_Blue_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6" y="38100"/>
            <a:ext cx="8239125" cy="960120"/>
          </a:xfrm>
        </p:spPr>
        <p:txBody>
          <a:bodyPr wrap="square" anchor="b"/>
          <a:lstStyle>
            <a:lvl1pPr>
              <a:lnSpc>
                <a:spcPct val="90000"/>
              </a:lnSpc>
              <a:defRPr sz="30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7675" y="1310640"/>
            <a:ext cx="8229600" cy="1712264"/>
          </a:xfrm>
        </p:spPr>
        <p:txBody>
          <a:bodyPr lIns="0" tIns="0" rIns="0" bIns="0"/>
          <a:lstStyle>
            <a:lvl1pPr>
              <a:spcBef>
                <a:spcPts val="1600"/>
              </a:spcBef>
              <a:buClr>
                <a:schemeClr val="tx2"/>
              </a:buClr>
              <a:defRPr sz="2200">
                <a:solidFill>
                  <a:schemeClr val="tx2"/>
                </a:solidFill>
                <a:latin typeface="Museo Sans For Dell" pitchFamily="2" charset="0"/>
              </a:defRPr>
            </a:lvl1pPr>
            <a:lvl2pPr>
              <a:spcBef>
                <a:spcPts val="800"/>
              </a:spcBef>
              <a:buClr>
                <a:schemeClr val="tx2"/>
              </a:buClr>
              <a:buFont typeface="Museo For Dell 300" pitchFamily="50" charset="0"/>
              <a:buChar char="–"/>
              <a:defRPr sz="1800">
                <a:solidFill>
                  <a:schemeClr val="tx2"/>
                </a:solidFill>
                <a:latin typeface="Museo Sans For Dell" pitchFamily="2" charset="0"/>
              </a:defRPr>
            </a:lvl2pPr>
            <a:lvl3pPr>
              <a:spcBef>
                <a:spcPts val="800"/>
              </a:spcBef>
              <a:buClr>
                <a:schemeClr val="tx2"/>
              </a:buClr>
              <a:defRPr sz="1800">
                <a:solidFill>
                  <a:schemeClr val="tx2"/>
                </a:solidFill>
                <a:latin typeface="Museo Sans For Dell" pitchFamily="2" charset="0"/>
              </a:defRPr>
            </a:lvl3pPr>
            <a:lvl4pPr>
              <a:spcBef>
                <a:spcPts val="800"/>
              </a:spcBef>
              <a:buClr>
                <a:schemeClr val="tx2"/>
              </a:buClr>
              <a:defRPr sz="1800">
                <a:solidFill>
                  <a:schemeClr val="tx2"/>
                </a:solidFill>
                <a:latin typeface="Museo Sans For Dell" pitchFamily="2" charset="0"/>
              </a:defRPr>
            </a:lvl4pPr>
            <a:lvl5pPr>
              <a:spcBef>
                <a:spcPts val="800"/>
              </a:spcBef>
              <a:buClr>
                <a:schemeClr val="tx2"/>
              </a:buClr>
              <a:defRPr sz="1800">
                <a:solidFill>
                  <a:schemeClr val="tx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cxnSp>
        <p:nvCxnSpPr>
          <p:cNvPr id="20" name="Straight Connector 19"/>
          <p:cNvCxnSpPr>
            <a:cxnSpLocks noChangeShapeType="1"/>
          </p:cNvCxnSpPr>
          <p:nvPr userDrawn="1"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</p:cxnSp>
      <p:pic>
        <p:nvPicPr>
          <p:cNvPr id="10" name="Picture 9" descr="dell_white_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93041" y="6226696"/>
            <a:ext cx="573026" cy="573025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tx2"/>
                </a:solidFill>
                <a:latin typeface="Museo Sans For Dell" pitchFamily="2" charset="0"/>
              </a:defRPr>
            </a:lvl1pPr>
          </a:lstStyle>
          <a:p>
            <a:r>
              <a:rPr lang="en-US" smtClean="0">
                <a:solidFill>
                  <a:srgbClr val="FFFFFF"/>
                </a:solidFill>
              </a:rPr>
              <a:t>Confidential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4512" y="6440506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tx2"/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457400"/>
      </p:ext>
    </p:extLst>
  </p:cSld>
  <p:clrMapOvr>
    <a:masterClrMapping/>
  </p:clrMapOvr>
  <p:transition spd="med">
    <p:wipe dir="r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2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2211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500" b="1" i="0">
                <a:solidFill>
                  <a:schemeClr val="accent1"/>
                </a:solidFill>
                <a:latin typeface="Helvetica"/>
                <a:cs typeface="Helvetica"/>
              </a:defRPr>
            </a:lvl1pPr>
            <a:lvl2pPr>
              <a:defRPr sz="2500" b="1" i="0">
                <a:solidFill>
                  <a:schemeClr val="accent1"/>
                </a:solidFill>
                <a:latin typeface="Helvetica"/>
                <a:cs typeface="Helvetica"/>
              </a:defRPr>
            </a:lvl2pPr>
            <a:lvl3pPr>
              <a:defRPr sz="2500" b="1" i="0">
                <a:solidFill>
                  <a:schemeClr val="accent1"/>
                </a:solidFill>
                <a:latin typeface="Helvetica"/>
                <a:cs typeface="Helvetica"/>
              </a:defRPr>
            </a:lvl3pPr>
            <a:lvl4pPr>
              <a:defRPr sz="2500" b="1" i="0">
                <a:solidFill>
                  <a:schemeClr val="accent1"/>
                </a:solidFill>
                <a:latin typeface="Helvetica"/>
                <a:cs typeface="Helvetica"/>
              </a:defRPr>
            </a:lvl4pPr>
            <a:lvl5pPr>
              <a:defRPr sz="2500" b="1" i="0">
                <a:solidFill>
                  <a:schemeClr val="accent1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0501" y="127257"/>
            <a:ext cx="8462503" cy="462111"/>
          </a:xfrm>
        </p:spPr>
        <p:txBody>
          <a:bodyPr anchor="b"/>
          <a:lstStyle>
            <a:lvl1pPr>
              <a:defRPr sz="2200" b="1" i="0" cap="all">
                <a:solidFill>
                  <a:schemeClr val="accent1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5" y="589365"/>
            <a:ext cx="8454985" cy="482203"/>
          </a:xfrm>
        </p:spPr>
        <p:txBody>
          <a:bodyPr/>
          <a:lstStyle>
            <a:lvl1pPr>
              <a:defRPr sz="20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495795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1636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6" name="Title Placeholder 21"/>
          <p:cNvSpPr>
            <a:spLocks noGrp="1"/>
          </p:cNvSpPr>
          <p:nvPr>
            <p:ph type="ctrTitle"/>
          </p:nvPr>
        </p:nvSpPr>
        <p:spPr>
          <a:xfrm>
            <a:off x="438151" y="2679492"/>
            <a:ext cx="5962651" cy="1006685"/>
          </a:xfrm>
        </p:spPr>
        <p:txBody>
          <a:bodyPr anchor="b" anchorCtr="0"/>
          <a:lstStyle>
            <a:lvl1pPr algn="l">
              <a:lnSpc>
                <a:spcPts val="4000"/>
              </a:lnSpc>
              <a:defRPr sz="2800" b="0" i="0" smtClean="0">
                <a:solidFill>
                  <a:schemeClr val="accent1"/>
                </a:solidFill>
                <a:latin typeface="Museo For Dell" pitchFamily="2" charset="0"/>
                <a:ea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361477" name="Text Placeholder 12"/>
          <p:cNvSpPr>
            <a:spLocks noGrp="1"/>
          </p:cNvSpPr>
          <p:nvPr>
            <p:ph type="subTitle" idx="1"/>
          </p:nvPr>
        </p:nvSpPr>
        <p:spPr>
          <a:xfrm>
            <a:off x="438713" y="4165392"/>
            <a:ext cx="5953125" cy="800101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buFont typeface="Wingdings" pitchFamily="2" charset="2"/>
              <a:buNone/>
              <a:defRPr sz="2000" b="0" i="0" smtClean="0">
                <a:solidFill>
                  <a:schemeClr val="bg2"/>
                </a:solidFill>
                <a:latin typeface="Museo Sans For Dell" pitchFamily="2" charset="0"/>
                <a:ea typeface="Museo Sans For Dell" pitchFamily="2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cxnSp>
        <p:nvCxnSpPr>
          <p:cNvPr id="8" name="Straight Connector 7"/>
          <p:cNvCxnSpPr/>
          <p:nvPr/>
        </p:nvCxnSpPr>
        <p:spPr>
          <a:xfrm>
            <a:off x="447676" y="178117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7676" y="507682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 bwMode="gray">
          <a:xfrm>
            <a:off x="6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hidden">
          <a:xfrm>
            <a:off x="6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hidden">
          <a:xfrm>
            <a:off x="6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559" y="2596981"/>
            <a:ext cx="1399035" cy="186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41455"/>
      </p:ext>
    </p:extLst>
  </p:cSld>
  <p:clrMapOvr>
    <a:masterClrMapping/>
  </p:clrMapOvr>
  <p:transition spd="med">
    <p:wipe dir="r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8709" y="1241425"/>
            <a:ext cx="8229600" cy="4890435"/>
          </a:xfrm>
        </p:spPr>
        <p:txBody>
          <a:bodyPr lIns="0" tIns="0" rIns="0" bIns="0">
            <a:normAutofit/>
          </a:bodyPr>
          <a:lstStyle>
            <a:lvl1pPr>
              <a:spcBef>
                <a:spcPts val="100"/>
              </a:spcBef>
              <a:spcAft>
                <a:spcPts val="100"/>
              </a:spcAft>
              <a:defRPr sz="1800">
                <a:solidFill>
                  <a:schemeClr val="bg2"/>
                </a:solidFill>
                <a:latin typeface="Museo Sans For Dell" pitchFamily="2" charset="0"/>
              </a:defRPr>
            </a:lvl1pPr>
            <a:lvl2pPr>
              <a:spcBef>
                <a:spcPts val="100"/>
              </a:spcBef>
              <a:spcAft>
                <a:spcPts val="100"/>
              </a:spcAft>
              <a:buFont typeface="Museo Sans For Dell" pitchFamily="2" charset="0"/>
              <a:buChar char="–"/>
              <a:defRPr sz="16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spcAft>
                <a:spcPts val="100"/>
              </a:spcAft>
              <a:defRPr sz="140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100"/>
              </a:spcBef>
              <a:spcAft>
                <a:spcPts val="100"/>
              </a:spcAft>
              <a:defRPr sz="120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100"/>
              </a:spcBef>
              <a:spcAft>
                <a:spcPts val="100"/>
              </a:spcAft>
              <a:buClr>
                <a:schemeClr val="accent1"/>
              </a:buClr>
              <a:defRPr sz="110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486211"/>
      </p:ext>
    </p:extLst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/>
              <a:t>Confidential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41425"/>
            <a:ext cx="4023360" cy="4890435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41425"/>
            <a:ext cx="4023360" cy="4890435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24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80275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37798"/>
            <a:ext cx="4023360" cy="288816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37798"/>
            <a:ext cx="4023360" cy="288816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434976" y="4270916"/>
            <a:ext cx="8262939" cy="189493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1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24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44738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9748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0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841375"/>
      </p:ext>
    </p:extLst>
  </p:cSld>
  <p:clrMapOvr>
    <a:masterClrMapping/>
  </p:clrMapOvr>
  <p:transition spd="med">
    <p:wipe dir="r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32488"/>
      </p:ext>
    </p:extLst>
  </p:cSld>
  <p:clrMapOvr>
    <a:masterClrMapping/>
  </p:clrMapOvr>
  <p:transition spd="med">
    <p:wipe dir="r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640050"/>
      </p:ext>
    </p:extLst>
  </p:cSld>
  <p:clrMapOvr>
    <a:masterClrMapping/>
  </p:clrMapOvr>
  <p:transition spd="med">
    <p:wipe dir="r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er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710863" y="6425195"/>
            <a:ext cx="914402" cy="1523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EDC69A59-F750-4702-A2A4-041BD02D56C9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10/19/2011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872225"/>
      </p:ext>
    </p:extLst>
  </p:cSld>
  <p:clrMapOvr>
    <a:masterClrMapping/>
  </p:clrMapOvr>
  <p:transition spd="med">
    <p:wipe dir="r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520784"/>
      </p:ext>
    </p:extLst>
  </p:cSld>
  <p:clrMapOvr>
    <a:masterClrMapping/>
  </p:clrMapOvr>
  <p:transition spd="med">
    <p:wipe dir="r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710863" y="6425195"/>
            <a:ext cx="914402" cy="1523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EDC69A59-F750-4702-A2A4-041BD02D56C9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10/19/2011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0712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710863" y="6425195"/>
            <a:ext cx="914402" cy="1523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EDC69A59-F750-4702-A2A4-041BD02D56C9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10/19/2011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00704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_and_Content_Blue_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6" y="38100"/>
            <a:ext cx="8239125" cy="960120"/>
          </a:xfrm>
        </p:spPr>
        <p:txBody>
          <a:bodyPr wrap="square" anchor="b"/>
          <a:lstStyle>
            <a:lvl1pPr>
              <a:lnSpc>
                <a:spcPct val="90000"/>
              </a:lnSpc>
              <a:defRPr sz="30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7675" y="1310640"/>
            <a:ext cx="8229600" cy="1712264"/>
          </a:xfrm>
        </p:spPr>
        <p:txBody>
          <a:bodyPr lIns="0" tIns="0" rIns="0" bIns="0"/>
          <a:lstStyle>
            <a:lvl1pPr>
              <a:spcBef>
                <a:spcPts val="1600"/>
              </a:spcBef>
              <a:buClr>
                <a:schemeClr val="tx2"/>
              </a:buClr>
              <a:defRPr sz="2200">
                <a:solidFill>
                  <a:schemeClr val="tx2"/>
                </a:solidFill>
                <a:latin typeface="Museo Sans For Dell" pitchFamily="2" charset="0"/>
              </a:defRPr>
            </a:lvl1pPr>
            <a:lvl2pPr>
              <a:spcBef>
                <a:spcPts val="800"/>
              </a:spcBef>
              <a:buClr>
                <a:schemeClr val="tx2"/>
              </a:buClr>
              <a:buFont typeface="Museo For Dell 300" pitchFamily="50" charset="0"/>
              <a:buChar char="–"/>
              <a:defRPr sz="1800">
                <a:solidFill>
                  <a:schemeClr val="tx2"/>
                </a:solidFill>
                <a:latin typeface="Museo Sans For Dell" pitchFamily="2" charset="0"/>
              </a:defRPr>
            </a:lvl2pPr>
            <a:lvl3pPr>
              <a:spcBef>
                <a:spcPts val="800"/>
              </a:spcBef>
              <a:buClr>
                <a:schemeClr val="tx2"/>
              </a:buClr>
              <a:defRPr sz="1800">
                <a:solidFill>
                  <a:schemeClr val="tx2"/>
                </a:solidFill>
                <a:latin typeface="Museo Sans For Dell" pitchFamily="2" charset="0"/>
              </a:defRPr>
            </a:lvl3pPr>
            <a:lvl4pPr>
              <a:spcBef>
                <a:spcPts val="800"/>
              </a:spcBef>
              <a:buClr>
                <a:schemeClr val="tx2"/>
              </a:buClr>
              <a:defRPr sz="1800">
                <a:solidFill>
                  <a:schemeClr val="tx2"/>
                </a:solidFill>
                <a:latin typeface="Museo Sans For Dell" pitchFamily="2" charset="0"/>
              </a:defRPr>
            </a:lvl4pPr>
            <a:lvl5pPr>
              <a:spcBef>
                <a:spcPts val="800"/>
              </a:spcBef>
              <a:buClr>
                <a:schemeClr val="tx2"/>
              </a:buClr>
              <a:defRPr sz="1800">
                <a:solidFill>
                  <a:schemeClr val="tx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cxnSp>
        <p:nvCxnSpPr>
          <p:cNvPr id="20" name="Straight Connector 19"/>
          <p:cNvCxnSpPr>
            <a:cxnSpLocks noChangeShapeType="1"/>
          </p:cNvCxnSpPr>
          <p:nvPr userDrawn="1"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</p:cxnSp>
      <p:pic>
        <p:nvPicPr>
          <p:cNvPr id="10" name="Picture 9" descr="dell_white_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93041" y="6226696"/>
            <a:ext cx="573026" cy="573025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tx2"/>
                </a:solidFill>
                <a:latin typeface="Museo Sans For Dell" pitchFamily="2" charset="0"/>
              </a:defRPr>
            </a:lvl1pPr>
          </a:lstStyle>
          <a:p>
            <a:r>
              <a:rPr lang="en-US" smtClean="0">
                <a:solidFill>
                  <a:srgbClr val="FFFFFF"/>
                </a:solidFill>
              </a:rPr>
              <a:t>Confidential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4512" y="6440506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tx2"/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719793"/>
      </p:ext>
    </p:extLst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er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/>
              <a:t>Confidential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710863" y="6425195"/>
            <a:ext cx="914402" cy="1523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EDC69A59-F750-4702-A2A4-041BD02D56C9}" type="datetime1">
              <a:rPr lang="en-US" smtClean="0"/>
              <a:pPr/>
              <a:t>12/12/2012</a:t>
            </a:fld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6" name="Title Placeholder 21"/>
          <p:cNvSpPr>
            <a:spLocks noGrp="1"/>
          </p:cNvSpPr>
          <p:nvPr>
            <p:ph type="ctrTitle"/>
          </p:nvPr>
        </p:nvSpPr>
        <p:spPr>
          <a:xfrm>
            <a:off x="438151" y="2679492"/>
            <a:ext cx="5962651" cy="1006685"/>
          </a:xfrm>
        </p:spPr>
        <p:txBody>
          <a:bodyPr anchor="b" anchorCtr="0"/>
          <a:lstStyle>
            <a:lvl1pPr algn="l">
              <a:lnSpc>
                <a:spcPts val="4000"/>
              </a:lnSpc>
              <a:defRPr sz="2800" b="0" i="0" smtClean="0">
                <a:solidFill>
                  <a:schemeClr val="accent1"/>
                </a:solidFill>
                <a:latin typeface="Museo For Dell" pitchFamily="2" charset="0"/>
                <a:ea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361477" name="Text Placeholder 12"/>
          <p:cNvSpPr>
            <a:spLocks noGrp="1"/>
          </p:cNvSpPr>
          <p:nvPr>
            <p:ph type="subTitle" idx="1"/>
          </p:nvPr>
        </p:nvSpPr>
        <p:spPr>
          <a:xfrm>
            <a:off x="438713" y="4165392"/>
            <a:ext cx="5953125" cy="800101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buFont typeface="Wingdings" pitchFamily="2" charset="2"/>
              <a:buNone/>
              <a:defRPr sz="2000" b="0" i="0" smtClean="0">
                <a:solidFill>
                  <a:schemeClr val="bg2"/>
                </a:solidFill>
                <a:latin typeface="Museo Sans For Dell" pitchFamily="2" charset="0"/>
                <a:ea typeface="Museo Sans For Dell" pitchFamily="2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cxnSp>
        <p:nvCxnSpPr>
          <p:cNvPr id="8" name="Straight Connector 7"/>
          <p:cNvCxnSpPr/>
          <p:nvPr/>
        </p:nvCxnSpPr>
        <p:spPr>
          <a:xfrm>
            <a:off x="447676" y="178117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7676" y="507682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 bwMode="gray">
          <a:xfrm>
            <a:off x="6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hidden">
          <a:xfrm>
            <a:off x="6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hidden">
          <a:xfrm>
            <a:off x="6" y="6362703"/>
            <a:ext cx="1000124" cy="495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444"/>
              </a:solidFill>
              <a:latin typeface="Trebuchet MS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559" y="2596981"/>
            <a:ext cx="1399035" cy="186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972208"/>
      </p:ext>
    </p:extLst>
  </p:cSld>
  <p:clrMapOvr>
    <a:masterClrMapping/>
  </p:clrMapOvr>
  <p:transition spd="med">
    <p:wipe dir="r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8709" y="1241425"/>
            <a:ext cx="8229600" cy="4890435"/>
          </a:xfrm>
        </p:spPr>
        <p:txBody>
          <a:bodyPr lIns="0" tIns="0" rIns="0" bIns="0">
            <a:normAutofit/>
          </a:bodyPr>
          <a:lstStyle>
            <a:lvl1pPr>
              <a:spcBef>
                <a:spcPts val="100"/>
              </a:spcBef>
              <a:spcAft>
                <a:spcPts val="100"/>
              </a:spcAft>
              <a:defRPr sz="1800">
                <a:solidFill>
                  <a:schemeClr val="bg2"/>
                </a:solidFill>
                <a:latin typeface="Museo Sans For Dell" pitchFamily="2" charset="0"/>
              </a:defRPr>
            </a:lvl1pPr>
            <a:lvl2pPr>
              <a:spcBef>
                <a:spcPts val="100"/>
              </a:spcBef>
              <a:spcAft>
                <a:spcPts val="100"/>
              </a:spcAft>
              <a:buFont typeface="Museo Sans For Dell" pitchFamily="2" charset="0"/>
              <a:buChar char="–"/>
              <a:defRPr sz="16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spcAft>
                <a:spcPts val="100"/>
              </a:spcAft>
              <a:defRPr sz="140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100"/>
              </a:spcBef>
              <a:spcAft>
                <a:spcPts val="100"/>
              </a:spcAft>
              <a:defRPr sz="120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100"/>
              </a:spcBef>
              <a:spcAft>
                <a:spcPts val="100"/>
              </a:spcAft>
              <a:buClr>
                <a:schemeClr val="accent1"/>
              </a:buClr>
              <a:defRPr sz="110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054036"/>
      </p:ext>
    </p:extLst>
  </p:cSld>
  <p:clrMapOvr>
    <a:masterClrMapping/>
  </p:clrMapOvr>
  <p:transition spd="med">
    <p:wipe dir="r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41425"/>
            <a:ext cx="4023360" cy="4890435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41425"/>
            <a:ext cx="4023360" cy="4890435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24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1407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37798"/>
            <a:ext cx="4023360" cy="288816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37798"/>
            <a:ext cx="4023360" cy="288816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4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434976" y="4270916"/>
            <a:ext cx="8262939" cy="189493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1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24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57217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9748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3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0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403767"/>
      </p:ext>
    </p:extLst>
  </p:cSld>
  <p:clrMapOvr>
    <a:masterClrMapping/>
  </p:clrMapOvr>
  <p:transition spd="med">
    <p:wipe dir="r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33578"/>
      </p:ext>
    </p:extLst>
  </p:cSld>
  <p:clrMapOvr>
    <a:masterClrMapping/>
  </p:clrMapOvr>
  <p:transition spd="med">
    <p:wipe dir="r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240618"/>
      </p:ext>
    </p:extLst>
  </p:cSld>
  <p:clrMapOvr>
    <a:masterClrMapping/>
  </p:clrMapOvr>
  <p:transition spd="med">
    <p:wipe dir="r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er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710863" y="6425195"/>
            <a:ext cx="914402" cy="1523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EDC69A59-F750-4702-A2A4-041BD02D56C9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10/19/2011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928880"/>
      </p:ext>
    </p:extLst>
  </p:cSld>
  <p:clrMapOvr>
    <a:masterClrMapping/>
  </p:clrMapOvr>
  <p:transition spd="med">
    <p:wipe dir="r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084653"/>
      </p:ext>
    </p:extLst>
  </p:cSld>
  <p:clrMapOvr>
    <a:masterClrMapping/>
  </p:clrMapOvr>
  <p:transition spd="med">
    <p:wipe dir="r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710863" y="6425195"/>
            <a:ext cx="914402" cy="1523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EDC69A59-F750-4702-A2A4-041BD02D56C9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10/19/2011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2033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/>
              <a:t>Confidential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2743200" cy="3657600"/>
          </a:xfrm>
          <a:prstGeom prst="roundRect">
            <a:avLst>
              <a:gd name="adj" fmla="val 275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>
            <a:normAutofit/>
          </a:bodyPr>
          <a:lstStyle>
            <a:lvl1pPr>
              <a:defRPr sz="28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710863" y="6425195"/>
            <a:ext cx="914402" cy="1523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EDC69A59-F750-4702-A2A4-041BD02D56C9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10/19/2011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03545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500" b="1" i="0">
                <a:solidFill>
                  <a:schemeClr val="accent1"/>
                </a:solidFill>
                <a:latin typeface="Helvetica"/>
                <a:cs typeface="Helvetica"/>
              </a:defRPr>
            </a:lvl1pPr>
            <a:lvl2pPr>
              <a:defRPr sz="2500" b="1" i="0">
                <a:solidFill>
                  <a:schemeClr val="accent1"/>
                </a:solidFill>
                <a:latin typeface="Helvetica"/>
                <a:cs typeface="Helvetica"/>
              </a:defRPr>
            </a:lvl2pPr>
            <a:lvl3pPr>
              <a:defRPr sz="2500" b="1" i="0">
                <a:solidFill>
                  <a:schemeClr val="accent1"/>
                </a:solidFill>
                <a:latin typeface="Helvetica"/>
                <a:cs typeface="Helvetica"/>
              </a:defRPr>
            </a:lvl3pPr>
            <a:lvl4pPr>
              <a:defRPr sz="2500" b="1" i="0">
                <a:solidFill>
                  <a:schemeClr val="accent1"/>
                </a:solidFill>
                <a:latin typeface="Helvetica"/>
                <a:cs typeface="Helvetica"/>
              </a:defRPr>
            </a:lvl4pPr>
            <a:lvl5pPr>
              <a:defRPr sz="2500" b="1" i="0">
                <a:solidFill>
                  <a:schemeClr val="accent1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0501" y="127257"/>
            <a:ext cx="8462503" cy="462111"/>
          </a:xfrm>
        </p:spPr>
        <p:txBody>
          <a:bodyPr anchor="b"/>
          <a:lstStyle>
            <a:lvl1pPr>
              <a:defRPr sz="2200" b="1" i="0" cap="all">
                <a:solidFill>
                  <a:schemeClr val="accent1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5" y="589365"/>
            <a:ext cx="8454985" cy="482203"/>
          </a:xfrm>
        </p:spPr>
        <p:txBody>
          <a:bodyPr/>
          <a:lstStyle>
            <a:lvl1pPr>
              <a:defRPr sz="20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134642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6326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6" name="Title Placeholder 21"/>
          <p:cNvSpPr>
            <a:spLocks noGrp="1"/>
          </p:cNvSpPr>
          <p:nvPr>
            <p:ph type="ctrTitle"/>
          </p:nvPr>
        </p:nvSpPr>
        <p:spPr>
          <a:xfrm>
            <a:off x="457202" y="2679492"/>
            <a:ext cx="5962651" cy="1006685"/>
          </a:xfrm>
        </p:spPr>
        <p:txBody>
          <a:bodyPr anchor="b" anchorCtr="0"/>
          <a:lstStyle>
            <a:lvl1pPr algn="l">
              <a:lnSpc>
                <a:spcPts val="4000"/>
              </a:lnSpc>
              <a:defRPr sz="3600" b="0" i="0" smtClean="0">
                <a:solidFill>
                  <a:schemeClr val="accent1"/>
                </a:solidFill>
                <a:latin typeface="Museo For Dell" pitchFamily="2" charset="0"/>
                <a:ea typeface="Museo For Dell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361477" name="Text Placeholder 12"/>
          <p:cNvSpPr>
            <a:spLocks noGrp="1"/>
          </p:cNvSpPr>
          <p:nvPr>
            <p:ph type="subTitle" idx="1"/>
          </p:nvPr>
        </p:nvSpPr>
        <p:spPr>
          <a:xfrm>
            <a:off x="457202" y="4165392"/>
            <a:ext cx="5953125" cy="800101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buFont typeface="Wingdings" pitchFamily="2" charset="2"/>
              <a:buNone/>
              <a:defRPr sz="2000" b="0" i="0" smtClean="0">
                <a:solidFill>
                  <a:schemeClr val="bg2"/>
                </a:solidFill>
                <a:latin typeface="Museo Sans For Dell" pitchFamily="2" charset="0"/>
                <a:ea typeface="Museo Sans For Dell" pitchFamily="2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cxnSp>
        <p:nvCxnSpPr>
          <p:cNvPr id="8" name="Straight Connector 7"/>
          <p:cNvCxnSpPr/>
          <p:nvPr/>
        </p:nvCxnSpPr>
        <p:spPr>
          <a:xfrm>
            <a:off x="447676" y="178117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7676" y="5076825"/>
            <a:ext cx="8248651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dell_blue_lrg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265298" y="2651761"/>
            <a:ext cx="1487428" cy="1487427"/>
          </a:xfrm>
          <a:prstGeom prst="rect">
            <a:avLst/>
          </a:prstGeom>
        </p:spPr>
      </p:pic>
      <p:sp>
        <p:nvSpPr>
          <p:cNvPr id="12" name="Rectangle 89"/>
          <p:cNvSpPr>
            <a:spLocks noChangeArrowheads="1"/>
          </p:cNvSpPr>
          <p:nvPr userDrawn="1"/>
        </p:nvSpPr>
        <p:spPr bwMode="gray">
          <a:xfrm>
            <a:off x="9144000" y="0"/>
            <a:ext cx="228601" cy="1524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srgbClr val="444444"/>
              </a:solidFill>
              <a:latin typeface="Tahoma" pitchFamily="23" charset="0"/>
              <a:ea typeface="ＭＳ Ｐゴシック" pitchFamily="34" charset="-128"/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5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880858"/>
      </p:ext>
    </p:extLst>
  </p:cSld>
  <p:clrMapOvr>
    <a:masterClrMapping/>
  </p:clrMapOvr>
  <p:transition>
    <p:wipe dir="r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61561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80160"/>
            <a:ext cx="8229600" cy="4754880"/>
          </a:xfrm>
        </p:spPr>
        <p:txBody>
          <a:bodyPr lIns="0" tIns="0" rIns="0" bIns="0"/>
          <a:lstStyle>
            <a:lvl1pPr>
              <a:spcBef>
                <a:spcPts val="100"/>
              </a:spcBef>
              <a:spcAft>
                <a:spcPts val="100"/>
              </a:spcAft>
              <a:defRPr sz="2000">
                <a:solidFill>
                  <a:schemeClr val="bg2"/>
                </a:solidFill>
                <a:latin typeface="Museo Sans For Dell" pitchFamily="2" charset="0"/>
              </a:defRPr>
            </a:lvl1pPr>
            <a:lvl2pPr>
              <a:spcBef>
                <a:spcPts val="100"/>
              </a:spcBef>
              <a:spcAft>
                <a:spcPts val="100"/>
              </a:spcAft>
              <a:buFont typeface="Museo Sans For Dell" pitchFamily="2" charset="0"/>
              <a:buChar char="–"/>
              <a:defRPr sz="18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spcAft>
                <a:spcPts val="100"/>
              </a:spcAft>
              <a:defRPr sz="160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100"/>
              </a:spcBef>
              <a:spcAft>
                <a:spcPts val="100"/>
              </a:spcAft>
              <a:defRPr sz="140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100"/>
              </a:spcBef>
              <a:spcAft>
                <a:spcPts val="100"/>
              </a:spcAft>
              <a:buClr>
                <a:schemeClr val="accent1"/>
              </a:buClr>
              <a:defRPr sz="120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5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8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1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DA5ED237-BA49-494A-B3B3-DDC72CDA5986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5/7/2012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748452"/>
      </p:ext>
    </p:extLst>
  </p:cSld>
  <p:clrMapOvr>
    <a:masterClrMapping/>
  </p:clrMapOvr>
  <p:transition>
    <p:wipe dir="r"/>
  </p:transition>
  <p:hf sldNum="0" hdr="0" ftr="0" dt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_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41425"/>
            <a:ext cx="4023360" cy="4890435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20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41425"/>
            <a:ext cx="4023360" cy="4890435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20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pic>
        <p:nvPicPr>
          <p:cNvPr id="25" name="Picture 24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90"/>
            <a:ext cx="573026" cy="573025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5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1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1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A1BD0CCE-4CF1-4416-AC93-D16C31AA61FF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5/7/2012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59919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4653246" y="1237793"/>
            <a:ext cx="4023360" cy="288816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20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39739" y="1237793"/>
            <a:ext cx="4023360" cy="2888167"/>
          </a:xfrm>
        </p:spPr>
        <p:txBody>
          <a:bodyPr wrap="square" lIns="0" tIns="0" rIns="0" bIns="0">
            <a:normAutofit/>
          </a:bodyPr>
          <a:lstStyle>
            <a:lvl1pPr>
              <a:spcBef>
                <a:spcPts val="100"/>
              </a:spcBef>
              <a:defRPr sz="200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574675" indent="-231775">
              <a:spcBef>
                <a:spcPts val="100"/>
              </a:spcBef>
              <a:defRPr sz="18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spcBef>
                <a:spcPts val="100"/>
              </a:spcBef>
              <a:defRPr sz="160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80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pic>
        <p:nvPicPr>
          <p:cNvPr id="25" name="Picture 24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90"/>
            <a:ext cx="573026" cy="573025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5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434976" y="4270916"/>
            <a:ext cx="8262939" cy="189493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1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1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718DB286-FF79-4BB2-AAE8-04B104D0A731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5/7/2012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37632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pic>
        <p:nvPicPr>
          <p:cNvPr id="16" name="Picture 15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90"/>
            <a:ext cx="573026" cy="573025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9748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25905" y="261561"/>
            <a:ext cx="8239125" cy="853560"/>
          </a:xfrm>
        </p:spPr>
        <p:txBody>
          <a:bodyPr wrap="square" anchor="t"/>
          <a:lstStyle>
            <a:lvl1pPr>
              <a:lnSpc>
                <a:spcPct val="90000"/>
              </a:lnSpc>
              <a:defRPr sz="3200" b="0">
                <a:solidFill>
                  <a:schemeClr val="accent1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1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BEC21B2A-3096-494E-9123-2989D3AEA588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5/7/2012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572193"/>
      </p:ext>
    </p:extLst>
  </p:cSld>
  <p:clrMapOvr>
    <a:masterClrMapping/>
  </p:clrMapOvr>
  <p:transition>
    <p:wipe dir="r"/>
  </p:transition>
  <p:hf sldNum="0" hdr="0" ftr="0" dt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rgbClr val="AAAAAA"/>
            </a:solidFill>
            <a:round/>
            <a:headEnd/>
            <a:tailEnd/>
          </a:ln>
        </p:spPr>
      </p:cxnSp>
      <p:pic>
        <p:nvPicPr>
          <p:cNvPr id="16" name="Picture 15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90"/>
            <a:ext cx="573026" cy="57302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5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1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630BBFFE-C5E9-46F1-9426-174141C09A9C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5/7/2012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321550"/>
      </p:ext>
    </p:extLst>
  </p:cSld>
  <p:clrMapOvr>
    <a:masterClrMapping/>
  </p:clrMapOvr>
  <p:transition>
    <p:wipe dir="r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3657600" cy="3657600"/>
          </a:xfrm>
          <a:prstGeom prst="roundRect">
            <a:avLst>
              <a:gd name="adj" fmla="val 275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228600" tIns="228600" rIns="228600" bIns="228600" anchor="t" anchorCtr="0">
            <a:normAutofit/>
          </a:bodyPr>
          <a:lstStyle>
            <a:lvl1pPr>
              <a:defRPr sz="3200" b="0">
                <a:solidFill>
                  <a:schemeClr val="tx2"/>
                </a:solidFill>
                <a:latin typeface="Museo For Dell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Picture 9" descr="dell_gray_logo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93025" y="6226690"/>
            <a:ext cx="573026" cy="573025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5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241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5EC22BE8-83F9-4C18-8DAB-5390261EDED8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5/7/2012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306752"/>
      </p:ext>
    </p:extLst>
  </p:cSld>
  <p:clrMapOvr>
    <a:masterClrMapping/>
  </p:clrMapOvr>
  <p:transition>
    <p:wipe dir="r"/>
  </p:transition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slideLayout" Target="../slideLayouts/slideLayout118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17" Type="http://schemas.openxmlformats.org/officeDocument/2006/relationships/theme" Target="../theme/theme10.xml"/><Relationship Id="rId2" Type="http://schemas.openxmlformats.org/officeDocument/2006/relationships/slideLayout" Target="../slideLayouts/slideLayout107.xml"/><Relationship Id="rId16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slideLayout" Target="../slideLayouts/slideLayout11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image" Target="../media/image7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13" Type="http://schemas.openxmlformats.org/officeDocument/2006/relationships/slideLayout" Target="../slideLayouts/slideLayout159.xml"/><Relationship Id="rId3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3.xml"/><Relationship Id="rId12" Type="http://schemas.openxmlformats.org/officeDocument/2006/relationships/slideLayout" Target="../slideLayouts/slideLayout158.xml"/><Relationship Id="rId2" Type="http://schemas.openxmlformats.org/officeDocument/2006/relationships/slideLayout" Target="../slideLayouts/slideLayout14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1.xml"/><Relationship Id="rId15" Type="http://schemas.openxmlformats.org/officeDocument/2006/relationships/theme" Target="../theme/theme13.xml"/><Relationship Id="rId10" Type="http://schemas.openxmlformats.org/officeDocument/2006/relationships/slideLayout" Target="../slideLayouts/slideLayout156.xml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Relationship Id="rId14" Type="http://schemas.openxmlformats.org/officeDocument/2006/relationships/slideLayout" Target="../slideLayouts/slideLayout16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8.xml"/><Relationship Id="rId13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3.xml"/><Relationship Id="rId7" Type="http://schemas.openxmlformats.org/officeDocument/2006/relationships/slideLayout" Target="../slideLayouts/slideLayout167.xml"/><Relationship Id="rId12" Type="http://schemas.openxmlformats.org/officeDocument/2006/relationships/slideLayout" Target="../slideLayouts/slideLayout172.xml"/><Relationship Id="rId2" Type="http://schemas.openxmlformats.org/officeDocument/2006/relationships/slideLayout" Target="../slideLayouts/slideLayout162.xml"/><Relationship Id="rId1" Type="http://schemas.openxmlformats.org/officeDocument/2006/relationships/slideLayout" Target="../slideLayouts/slideLayout161.xml"/><Relationship Id="rId6" Type="http://schemas.openxmlformats.org/officeDocument/2006/relationships/slideLayout" Target="../slideLayouts/slideLayout166.xml"/><Relationship Id="rId11" Type="http://schemas.openxmlformats.org/officeDocument/2006/relationships/slideLayout" Target="../slideLayouts/slideLayout171.xml"/><Relationship Id="rId5" Type="http://schemas.openxmlformats.org/officeDocument/2006/relationships/slideLayout" Target="../slideLayouts/slideLayout16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70.xml"/><Relationship Id="rId4" Type="http://schemas.openxmlformats.org/officeDocument/2006/relationships/slideLayout" Target="../slideLayouts/slideLayout164.xml"/><Relationship Id="rId9" Type="http://schemas.openxmlformats.org/officeDocument/2006/relationships/slideLayout" Target="../slideLayouts/slideLayout169.xml"/><Relationship Id="rId14" Type="http://schemas.openxmlformats.org/officeDocument/2006/relationships/theme" Target="../theme/theme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54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425914" y="261563"/>
            <a:ext cx="8239125" cy="850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38723" y="1241424"/>
            <a:ext cx="8239125" cy="4926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smtClean="0"/>
              <a:t>Confidential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dell_gray_logo.png"/>
          <p:cNvPicPr>
            <a:picLocks noChangeAspect="1"/>
          </p:cNvPicPr>
          <p:nvPr/>
        </p:nvPicPr>
        <p:blipFill>
          <a:blip r:embed="rId14" cstate="screen"/>
          <a:stretch>
            <a:fillRect/>
          </a:stretch>
        </p:blipFill>
        <p:spPr>
          <a:xfrm>
            <a:off x="8226584" y="6196668"/>
            <a:ext cx="470832" cy="627776"/>
          </a:xfrm>
          <a:prstGeom prst="rect">
            <a:avLst/>
          </a:prstGeom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91" r:id="rId4"/>
    <p:sldLayoutId id="2147483877" r:id="rId5"/>
    <p:sldLayoutId id="2147483879" r:id="rId6"/>
    <p:sldLayoutId id="2147483880" r:id="rId7"/>
    <p:sldLayoutId id="2147483881" r:id="rId8"/>
    <p:sldLayoutId id="2147483882" r:id="rId9"/>
    <p:sldLayoutId id="2147483884" r:id="rId10"/>
    <p:sldLayoutId id="2147483885" r:id="rId11"/>
    <p:sldLayoutId id="2147483997" r:id="rId12"/>
  </p:sldLayoutIdLst>
  <p:transition spd="med">
    <p:wipe dir="r"/>
  </p:transition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0" cap="none" baseline="0">
          <a:solidFill>
            <a:schemeClr val="accent1"/>
          </a:solidFill>
          <a:latin typeface="Museo For Dell" pitchFamily="2" charset="0"/>
          <a:ea typeface="Museo For Dell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5pPr>
      <a:lvl6pPr marL="4572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6pPr>
      <a:lvl7pPr marL="9144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7pPr>
      <a:lvl8pPr marL="13716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8pPr>
      <a:lvl9pPr marL="18288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Arial" pitchFamily="34" charset="0"/>
        <a:buChar char="•"/>
        <a:defRPr sz="1800">
          <a:solidFill>
            <a:schemeClr val="bg2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574675" indent="-223838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Sans For Dell" pitchFamily="2" charset="0"/>
        <a:buChar char="–"/>
        <a:defRPr sz="16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2pPr>
      <a:lvl3pPr marL="909638" indent="-220663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Sans For Dell" pitchFamily="2" charset="0"/>
        <a:buChar char="›"/>
        <a:defRPr sz="12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3pPr>
      <a:lvl4pPr marL="1246188" indent="-22225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For Dell 300" pitchFamily="50" charset="0"/>
        <a:buChar char="–"/>
        <a:defRPr sz="12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4pPr>
      <a:lvl5pPr marL="1608138" indent="-23653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8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20653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6pPr>
      <a:lvl7pPr marL="25225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7pPr>
      <a:lvl8pPr marL="29797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8pPr>
      <a:lvl9pPr marL="34369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438150" y="261561"/>
            <a:ext cx="8248651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1" y="1273969"/>
            <a:ext cx="8248651" cy="10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pic>
        <p:nvPicPr>
          <p:cNvPr id="6" name="Picture 5" descr="dell_gray_logo.png"/>
          <p:cNvPicPr>
            <a:picLocks noChangeAspect="1"/>
          </p:cNvPicPr>
          <p:nvPr userDrawn="1"/>
        </p:nvPicPr>
        <p:blipFill>
          <a:blip r:embed="rId18" cstate="screen"/>
          <a:stretch>
            <a:fillRect/>
          </a:stretch>
        </p:blipFill>
        <p:spPr bwMode="black">
          <a:xfrm>
            <a:off x="8193025" y="6226689"/>
            <a:ext cx="573026" cy="5730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40237" y="6457435"/>
            <a:ext cx="265177" cy="11887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>
              <a:lnSpc>
                <a:spcPct val="90000"/>
              </a:lnSpc>
              <a:buClr>
                <a:srgbClr val="0085C3"/>
              </a:buClr>
            </a:pPr>
            <a:fld id="{58EC7406-F4CC-4ABF-902E-2AF4E70E5C0F}" type="slidenum">
              <a:rPr lang="en-US" sz="900" smtClean="0">
                <a:solidFill>
                  <a:srgbClr val="000000">
                    <a:lumMod val="50000"/>
                    <a:lumOff val="50000"/>
                  </a:srgbClr>
                </a:solidFill>
                <a:latin typeface="Museo Sans For Dell"/>
              </a:rPr>
              <a:pPr>
                <a:lnSpc>
                  <a:spcPct val="90000"/>
                </a:lnSpc>
                <a:buClr>
                  <a:srgbClr val="0085C3"/>
                </a:buClr>
              </a:pPr>
              <a:t>‹#›</a:t>
            </a:fld>
            <a:endParaRPr lang="en-US" sz="900" dirty="0" smtClean="0">
              <a:solidFill>
                <a:srgbClr val="000000">
                  <a:lumMod val="50000"/>
                  <a:lumOff val="50000"/>
                </a:srgbClr>
              </a:solidFill>
              <a:latin typeface="Museo Sans For Del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2476" y="6447631"/>
            <a:ext cx="933451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buClr>
                <a:srgbClr val="0085C3"/>
              </a:buClr>
            </a:pPr>
            <a:r>
              <a:rPr lang="en-US" sz="1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Museo Sans For Dell"/>
              </a:rPr>
              <a:t>#DoMoreIT</a:t>
            </a:r>
          </a:p>
        </p:txBody>
      </p:sp>
      <p:sp>
        <p:nvSpPr>
          <p:cNvPr id="16" name="TextBox 15" hidden="1"/>
          <p:cNvSpPr txBox="1"/>
          <p:nvPr/>
        </p:nvSpPr>
        <p:spPr>
          <a:xfrm>
            <a:off x="1895480" y="6454546"/>
            <a:ext cx="649538" cy="12465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85C3"/>
              </a:buClr>
            </a:pPr>
            <a:fld id="{E00CF047-7350-4707-AA1A-E56FA69586CC}" type="datetime1">
              <a:rPr lang="en-US" sz="900" smtClean="0">
                <a:solidFill>
                  <a:srgbClr val="000000">
                    <a:lumMod val="50000"/>
                    <a:lumOff val="50000"/>
                  </a:srgbClr>
                </a:solidFill>
                <a:latin typeface="Museo Sans For Dell"/>
              </a:rPr>
              <a:pPr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85C3"/>
                </a:buClr>
              </a:pPr>
              <a:t>12/12/2012</a:t>
            </a:fld>
            <a:endParaRPr lang="en-US" sz="900" dirty="0" smtClean="0">
              <a:solidFill>
                <a:srgbClr val="000000">
                  <a:lumMod val="50000"/>
                  <a:lumOff val="50000"/>
                </a:srgbClr>
              </a:solidFill>
              <a:latin typeface="Museo Sans For Dell"/>
            </a:endParaRPr>
          </a:p>
        </p:txBody>
      </p:sp>
      <p:sp>
        <p:nvSpPr>
          <p:cNvPr id="13" name="TextBox 12" hidden="1"/>
          <p:cNvSpPr txBox="1"/>
          <p:nvPr userDrawn="1"/>
        </p:nvSpPr>
        <p:spPr>
          <a:xfrm>
            <a:off x="1895480" y="6454546"/>
            <a:ext cx="649538" cy="12465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85C3"/>
              </a:buClr>
            </a:pPr>
            <a:fld id="{E00CF047-7350-4707-AA1A-E56FA69586CC}" type="datetime1">
              <a:rPr lang="en-US" sz="900" smtClean="0">
                <a:solidFill>
                  <a:srgbClr val="000000">
                    <a:lumMod val="50000"/>
                    <a:lumOff val="50000"/>
                  </a:srgbClr>
                </a:solidFill>
                <a:latin typeface="Museo Sans For Dell"/>
              </a:rPr>
              <a:pPr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85C3"/>
                </a:buClr>
              </a:pPr>
              <a:t>12/12/2012</a:t>
            </a:fld>
            <a:endParaRPr lang="en-US" sz="900" dirty="0" smtClean="0">
              <a:solidFill>
                <a:srgbClr val="000000">
                  <a:lumMod val="50000"/>
                  <a:lumOff val="50000"/>
                </a:srgbClr>
              </a:solidFill>
              <a:latin typeface="Museo Sans For Dell"/>
            </a:endParaRPr>
          </a:p>
        </p:txBody>
      </p:sp>
    </p:spTree>
    <p:extLst>
      <p:ext uri="{BB962C8B-B14F-4D97-AF65-F5344CB8AC3E}">
        <p14:creationId xmlns:p14="http://schemas.microsoft.com/office/powerpoint/2010/main" val="195878928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31" r:id="rId1"/>
    <p:sldLayoutId id="2147484032" r:id="rId2"/>
    <p:sldLayoutId id="2147484033" r:id="rId3"/>
    <p:sldLayoutId id="2147484034" r:id="rId4"/>
    <p:sldLayoutId id="2147484035" r:id="rId5"/>
    <p:sldLayoutId id="2147484036" r:id="rId6"/>
    <p:sldLayoutId id="2147484037" r:id="rId7"/>
    <p:sldLayoutId id="2147484038" r:id="rId8"/>
    <p:sldLayoutId id="2147484039" r:id="rId9"/>
    <p:sldLayoutId id="2147484040" r:id="rId10"/>
    <p:sldLayoutId id="2147484041" r:id="rId11"/>
    <p:sldLayoutId id="2147484042" r:id="rId12"/>
    <p:sldLayoutId id="2147484043" r:id="rId13"/>
    <p:sldLayoutId id="2147484044" r:id="rId14"/>
    <p:sldLayoutId id="2147484045" r:id="rId15"/>
    <p:sldLayoutId id="2147484046" r:id="rId16"/>
  </p:sldLayoutIdLst>
  <p:transition spd="med">
    <p:wipe dir="r"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0" cap="none" baseline="0">
          <a:solidFill>
            <a:schemeClr val="bg1"/>
          </a:solidFill>
          <a:latin typeface="Museo For Dell" pitchFamily="2" charset="0"/>
          <a:ea typeface="Museo For Dell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5pPr>
      <a:lvl6pPr marL="4572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6pPr>
      <a:lvl7pPr marL="9144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7pPr>
      <a:lvl8pPr marL="13716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8pPr>
      <a:lvl9pPr marL="18288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200"/>
        </a:spcBef>
        <a:spcAft>
          <a:spcPts val="0"/>
        </a:spcAft>
        <a:buClr>
          <a:schemeClr val="bg1"/>
        </a:buClr>
        <a:buFont typeface="Arial" pitchFamily="34" charset="0"/>
        <a:buChar char="•"/>
        <a:defRPr sz="2000">
          <a:solidFill>
            <a:schemeClr val="tx1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574675" indent="-233363" algn="l" rtl="0" eaLnBrk="1" fontAlgn="base" hangingPunct="1">
        <a:lnSpc>
          <a:spcPct val="90000"/>
        </a:lnSpc>
        <a:spcBef>
          <a:spcPts val="300"/>
        </a:spcBef>
        <a:spcAft>
          <a:spcPts val="0"/>
        </a:spcAft>
        <a:buClr>
          <a:schemeClr val="bg1"/>
        </a:buClr>
        <a:buFont typeface="Museo Sans For Dell" pitchFamily="2" charset="0"/>
        <a:buChar char="–"/>
        <a:defRPr sz="1800" baseline="0">
          <a:solidFill>
            <a:schemeClr val="tx1"/>
          </a:solidFill>
          <a:latin typeface="Museo Sans For Dell" pitchFamily="2" charset="0"/>
          <a:ea typeface="Museo Sans For Dell" pitchFamily="2" charset="0"/>
        </a:defRPr>
      </a:lvl2pPr>
      <a:lvl3pPr marL="909638" indent="-220663" algn="l" rtl="0" eaLnBrk="1" fontAlgn="base" hangingPunct="1">
        <a:lnSpc>
          <a:spcPct val="90000"/>
        </a:lnSpc>
        <a:spcBef>
          <a:spcPts val="300"/>
        </a:spcBef>
        <a:spcAft>
          <a:spcPts val="0"/>
        </a:spcAft>
        <a:buClr>
          <a:schemeClr val="bg1"/>
        </a:buClr>
        <a:buFont typeface="Museo Sans For Dell" pitchFamily="2" charset="0"/>
        <a:buChar char="–"/>
        <a:defRPr sz="1600" baseline="0">
          <a:solidFill>
            <a:schemeClr val="tx1"/>
          </a:solidFill>
          <a:latin typeface="Museo Sans For Dell" pitchFamily="2" charset="0"/>
          <a:ea typeface="Museo Sans For Dell" pitchFamily="2" charset="0"/>
        </a:defRPr>
      </a:lvl3pPr>
      <a:lvl4pPr marL="1246188" indent="-222250" algn="l" rtl="0" eaLnBrk="1" fontAlgn="base" hangingPunct="1">
        <a:lnSpc>
          <a:spcPct val="90000"/>
        </a:lnSpc>
        <a:spcBef>
          <a:spcPts val="300"/>
        </a:spcBef>
        <a:spcAft>
          <a:spcPts val="0"/>
        </a:spcAft>
        <a:buClr>
          <a:schemeClr val="bg1"/>
        </a:buClr>
        <a:buFont typeface="Museo For Dell 300" pitchFamily="50" charset="0"/>
        <a:buChar char="–"/>
        <a:defRPr sz="1400">
          <a:solidFill>
            <a:schemeClr val="tx1"/>
          </a:solidFill>
          <a:latin typeface="Museo Sans For Dell" pitchFamily="2" charset="0"/>
          <a:ea typeface="Museo Sans For Dell" pitchFamily="2" charset="0"/>
        </a:defRPr>
      </a:lvl4pPr>
      <a:lvl5pPr marL="1608138" indent="-23653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8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20653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6pPr>
      <a:lvl7pPr marL="25225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7pPr>
      <a:lvl8pPr marL="29797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8pPr>
      <a:lvl9pPr marL="34369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261563"/>
            <a:ext cx="8229600" cy="850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80160"/>
            <a:ext cx="8229600" cy="475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 bwMode="black">
          <a:xfrm>
            <a:off x="5350331" y="6434985"/>
            <a:ext cx="2743200" cy="153888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solidFill>
                  <a:srgbClr val="000000">
                    <a:lumMod val="60000"/>
                    <a:lumOff val="40000"/>
                  </a:srgbClr>
                </a:solidFill>
                <a:latin typeface="Museo Sans For Dell" pitchFamily="2" charset="0"/>
                <a:ea typeface="ＭＳ Ｐゴシック" pitchFamily="34" charset="-128"/>
              </a:rPr>
              <a:t>Global Marketing</a:t>
            </a:r>
          </a:p>
        </p:txBody>
      </p:sp>
      <p:pic>
        <p:nvPicPr>
          <p:cNvPr id="6" name="Picture 5" descr="dell_gray_logo.png"/>
          <p:cNvPicPr>
            <a:picLocks noChangeAspect="1"/>
          </p:cNvPicPr>
          <p:nvPr userDrawn="1"/>
        </p:nvPicPr>
        <p:blipFill>
          <a:blip r:embed="rId15" cstate="screen"/>
          <a:stretch>
            <a:fillRect/>
          </a:stretch>
        </p:blipFill>
        <p:spPr>
          <a:xfrm>
            <a:off x="8193025" y="6226685"/>
            <a:ext cx="573026" cy="573025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  <a:ea typeface="ＭＳ Ｐゴシック" pitchFamily="34" charset="-128"/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  <a:ea typeface="ＭＳ Ｐゴシック" pitchFamily="34" charset="-128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38" y="6431530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  <a:ea typeface="ＭＳ Ｐゴシック" pitchFamily="34" charset="-128"/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  <a:ea typeface="ＭＳ Ｐゴシック" pitchFamily="34" charset="-128"/>
            </a:endParaRPr>
          </a:p>
        </p:txBody>
      </p:sp>
      <p:sp>
        <p:nvSpPr>
          <p:cNvPr id="10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898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496D0BA0-97A1-4BC8-8CF3-B745440C6559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5/7/2012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99976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48" r:id="rId1"/>
    <p:sldLayoutId id="2147484049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57" r:id="rId10"/>
    <p:sldLayoutId id="2147484058" r:id="rId11"/>
    <p:sldLayoutId id="2147484059" r:id="rId12"/>
    <p:sldLayoutId id="2147484060" r:id="rId13"/>
  </p:sldLayoutIdLst>
  <p:transition>
    <p:wipe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0" cap="none" baseline="0">
          <a:solidFill>
            <a:schemeClr val="accent1"/>
          </a:solidFill>
          <a:latin typeface="Museo For Dell" pitchFamily="2" charset="0"/>
          <a:ea typeface="Museo For Dell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5pPr>
      <a:lvl6pPr marL="4572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6pPr>
      <a:lvl7pPr marL="9144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7pPr>
      <a:lvl8pPr marL="13716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8pPr>
      <a:lvl9pPr marL="18288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Arial" pitchFamily="34" charset="0"/>
        <a:buChar char="•"/>
        <a:defRPr sz="2000">
          <a:solidFill>
            <a:schemeClr val="bg2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574675" indent="-223838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Sans For Dell" pitchFamily="2" charset="0"/>
        <a:buChar char="–"/>
        <a:defRPr sz="18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2pPr>
      <a:lvl3pPr marL="909638" indent="-220663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Sans For Dell" pitchFamily="2" charset="0"/>
        <a:buChar char="›"/>
        <a:defRPr sz="16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3pPr>
      <a:lvl4pPr marL="1246188" indent="-22225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For Dell 300" pitchFamily="50" charset="0"/>
        <a:buChar char="–"/>
        <a:defRPr sz="14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4pPr>
      <a:lvl5pPr marL="1608138" indent="-23653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8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20653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6pPr>
      <a:lvl7pPr marL="25225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7pPr>
      <a:lvl8pPr marL="29797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8pPr>
      <a:lvl9pPr marL="34369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808" name="Picture 6312" descr="MPj04331270000[1]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2"/>
            <a:ext cx="91440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806" name="Rectangle 6310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CCFFCC">
              <a:alpha val="39999"/>
            </a:srgbClr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</a:pPr>
            <a:endParaRPr 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68642" name="Rectangle 6146"/>
          <p:cNvSpPr>
            <a:spLocks noGrp="1" noChangeArrowheads="1"/>
          </p:cNvSpPr>
          <p:nvPr>
            <p:ph type="title"/>
          </p:nvPr>
        </p:nvSpPr>
        <p:spPr bwMode="auto">
          <a:xfrm>
            <a:off x="655640" y="304800"/>
            <a:ext cx="8145461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82124" tIns="41061" rIns="82124" bIns="4106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Slide Title</a:t>
            </a:r>
          </a:p>
        </p:txBody>
      </p:sp>
      <p:sp>
        <p:nvSpPr>
          <p:cNvPr id="368774" name="Rectangle 6278"/>
          <p:cNvSpPr>
            <a:spLocks noChangeArrowheads="1"/>
          </p:cNvSpPr>
          <p:nvPr/>
        </p:nvSpPr>
        <p:spPr bwMode="auto">
          <a:xfrm>
            <a:off x="0" y="0"/>
            <a:ext cx="9144000" cy="177800"/>
          </a:xfrm>
          <a:prstGeom prst="rect">
            <a:avLst/>
          </a:prstGeom>
          <a:solidFill>
            <a:srgbClr val="015F8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96969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</a:pPr>
            <a:endParaRPr 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68778" name="Rectangle 6282"/>
          <p:cNvSpPr>
            <a:spLocks noChangeArrowheads="1"/>
          </p:cNvSpPr>
          <p:nvPr/>
        </p:nvSpPr>
        <p:spPr bwMode="auto">
          <a:xfrm>
            <a:off x="8594042" y="6624364"/>
            <a:ext cx="322946" cy="236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 eaLnBrk="0" hangingPunct="0"/>
            <a:fld id="{84690AFB-5C15-4033-A25F-883A099DE806}" type="slidenum">
              <a:rPr lang="en-US" sz="1000" smtClean="0">
                <a:solidFill>
                  <a:srgbClr val="D3D3D3"/>
                </a:solidFill>
                <a:latin typeface="Arial" pitchFamily="34" charset="0"/>
              </a:rPr>
              <a:pPr algn="r" defTabSz="814388" eaLnBrk="0" hangingPunct="0"/>
              <a:t>‹#›</a:t>
            </a:fld>
            <a:endParaRPr lang="en-US" sz="1000" smtClean="0">
              <a:solidFill>
                <a:srgbClr val="D3D3D3"/>
              </a:solidFill>
              <a:latin typeface="Arial" pitchFamily="34" charset="0"/>
            </a:endParaRPr>
          </a:p>
        </p:txBody>
      </p:sp>
      <p:sp>
        <p:nvSpPr>
          <p:cNvPr id="368780" name="Rectangle 628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5639" y="1520825"/>
            <a:ext cx="7940676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06774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Body 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47499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  <p:sldLayoutId id="2147484072" r:id="rId10"/>
    <p:sldLayoutId id="2147484073" r:id="rId11"/>
    <p:sldLayoutId id="2147484074" r:id="rId12"/>
  </p:sldLayoutIdLst>
  <p:timing>
    <p:tnLst>
      <p:par>
        <p:cTn id="1" dur="indefinite" restart="never" nodeType="tmRoot"/>
      </p:par>
    </p:tnLst>
  </p:timing>
  <p:txStyles>
    <p:titleStyle>
      <a:lvl1pPr algn="l" defTabSz="814388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2E4D7A"/>
          </a:solidFill>
          <a:latin typeface="+mj-lt"/>
          <a:ea typeface="+mj-ea"/>
          <a:cs typeface="+mj-cs"/>
        </a:defRPr>
      </a:lvl1pPr>
      <a:lvl2pPr algn="l" defTabSz="814388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2E4D7A"/>
          </a:solidFill>
          <a:latin typeface="Arial" pitchFamily="34" charset="0"/>
        </a:defRPr>
      </a:lvl2pPr>
      <a:lvl3pPr algn="l" defTabSz="814388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2E4D7A"/>
          </a:solidFill>
          <a:latin typeface="Arial" pitchFamily="34" charset="0"/>
        </a:defRPr>
      </a:lvl3pPr>
      <a:lvl4pPr algn="l" defTabSz="814388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2E4D7A"/>
          </a:solidFill>
          <a:latin typeface="Arial" pitchFamily="34" charset="0"/>
        </a:defRPr>
      </a:lvl4pPr>
      <a:lvl5pPr algn="l" defTabSz="814388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2E4D7A"/>
          </a:solidFill>
          <a:latin typeface="Arial" pitchFamily="34" charset="0"/>
        </a:defRPr>
      </a:lvl5pPr>
      <a:lvl6pPr marL="457200" algn="l" defTabSz="814388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2E4D7A"/>
          </a:solidFill>
          <a:latin typeface="Arial" pitchFamily="34" charset="0"/>
        </a:defRPr>
      </a:lvl6pPr>
      <a:lvl7pPr marL="914400" algn="l" defTabSz="814388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2E4D7A"/>
          </a:solidFill>
          <a:latin typeface="Arial" pitchFamily="34" charset="0"/>
        </a:defRPr>
      </a:lvl7pPr>
      <a:lvl8pPr marL="1371600" algn="l" defTabSz="814388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2E4D7A"/>
          </a:solidFill>
          <a:latin typeface="Arial" pitchFamily="34" charset="0"/>
        </a:defRPr>
      </a:lvl8pPr>
      <a:lvl9pPr marL="1828800" algn="l" defTabSz="814388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2E4D7A"/>
          </a:solidFill>
          <a:latin typeface="Arial" pitchFamily="34" charset="0"/>
        </a:defRPr>
      </a:lvl9pPr>
    </p:titleStyle>
    <p:bodyStyle>
      <a:lvl1pPr marL="236538" indent="-236538" algn="l" defTabSz="814388" rtl="0" eaLnBrk="0" fontAlgn="base" hangingPunct="0">
        <a:lnSpc>
          <a:spcPct val="95000"/>
        </a:lnSpc>
        <a:spcBef>
          <a:spcPct val="50000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§"/>
        <a:defRPr sz="2400">
          <a:solidFill>
            <a:srgbClr val="3E67A4"/>
          </a:solidFill>
          <a:latin typeface="+mn-lt"/>
          <a:ea typeface="+mn-ea"/>
          <a:cs typeface="+mn-cs"/>
        </a:defRPr>
      </a:lvl1pPr>
      <a:lvl2pPr marL="574675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defRPr sz="2000">
          <a:solidFill>
            <a:srgbClr val="3E67A4"/>
          </a:solidFill>
          <a:latin typeface="+mn-lt"/>
        </a:defRPr>
      </a:lvl2pPr>
      <a:lvl3pPr marL="914400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defRPr sz="2000">
          <a:solidFill>
            <a:srgbClr val="3E67A4"/>
          </a:solidFill>
          <a:latin typeface="+mn-lt"/>
        </a:defRPr>
      </a:lvl3pPr>
      <a:lvl4pPr marL="1254125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defRPr sz="2000">
          <a:solidFill>
            <a:srgbClr val="3E67A4"/>
          </a:solidFill>
          <a:latin typeface="+mn-lt"/>
        </a:defRPr>
      </a:lvl4pPr>
      <a:lvl5pPr marL="1604963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defRPr sz="2000">
          <a:solidFill>
            <a:srgbClr val="3E67A4"/>
          </a:solidFill>
          <a:latin typeface="+mn-lt"/>
        </a:defRPr>
      </a:lvl5pPr>
      <a:lvl6pPr marL="2062163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defRPr sz="2000">
          <a:solidFill>
            <a:srgbClr val="3E67A4"/>
          </a:solidFill>
          <a:latin typeface="+mn-lt"/>
        </a:defRPr>
      </a:lvl6pPr>
      <a:lvl7pPr marL="2519363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defRPr sz="2000">
          <a:solidFill>
            <a:srgbClr val="3E67A4"/>
          </a:solidFill>
          <a:latin typeface="+mn-lt"/>
        </a:defRPr>
      </a:lvl7pPr>
      <a:lvl8pPr marL="2976563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defRPr sz="2000">
          <a:solidFill>
            <a:srgbClr val="3E67A4"/>
          </a:solidFill>
          <a:latin typeface="+mn-lt"/>
        </a:defRPr>
      </a:lvl8pPr>
      <a:lvl9pPr marL="3433763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defRPr sz="2000">
          <a:solidFill>
            <a:srgbClr val="3E67A4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425914" y="261563"/>
            <a:ext cx="8239125" cy="850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38723" y="1241424"/>
            <a:ext cx="8239125" cy="4926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9" name="Picture 8" descr="dell_gray_logo.png"/>
          <p:cNvPicPr>
            <a:picLocks noChangeAspect="1"/>
          </p:cNvPicPr>
          <p:nvPr/>
        </p:nvPicPr>
        <p:blipFill>
          <a:blip r:embed="rId16" cstate="screen"/>
          <a:stretch>
            <a:fillRect/>
          </a:stretch>
        </p:blipFill>
        <p:spPr>
          <a:xfrm>
            <a:off x="8226584" y="6196668"/>
            <a:ext cx="470832" cy="62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44857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104" r:id="rId14"/>
  </p:sldLayoutIdLst>
  <p:transition spd="med">
    <p:wipe dir="r"/>
  </p:transition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0" cap="none" baseline="0">
          <a:solidFill>
            <a:schemeClr val="accent1"/>
          </a:solidFill>
          <a:latin typeface="Museo For Dell" pitchFamily="2" charset="0"/>
          <a:ea typeface="Museo For Dell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5pPr>
      <a:lvl6pPr marL="4572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6pPr>
      <a:lvl7pPr marL="9144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7pPr>
      <a:lvl8pPr marL="13716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8pPr>
      <a:lvl9pPr marL="18288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Arial" pitchFamily="34" charset="0"/>
        <a:buChar char="•"/>
        <a:defRPr sz="1800">
          <a:solidFill>
            <a:schemeClr val="bg2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574675" indent="-223838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Sans For Dell" pitchFamily="2" charset="0"/>
        <a:buChar char="–"/>
        <a:defRPr sz="16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2pPr>
      <a:lvl3pPr marL="909638" indent="-220663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Sans For Dell" pitchFamily="2" charset="0"/>
        <a:buChar char="›"/>
        <a:defRPr sz="12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3pPr>
      <a:lvl4pPr marL="1246188" indent="-22225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For Dell 300" pitchFamily="50" charset="0"/>
        <a:buChar char="–"/>
        <a:defRPr sz="12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4pPr>
      <a:lvl5pPr marL="1608138" indent="-23653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8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20653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6pPr>
      <a:lvl7pPr marL="25225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7pPr>
      <a:lvl8pPr marL="29797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8pPr>
      <a:lvl9pPr marL="34369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425914" y="261563"/>
            <a:ext cx="8239125" cy="850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38723" y="1241424"/>
            <a:ext cx="8239125" cy="4926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9" name="Picture 8" descr="dell_gray_logo.png"/>
          <p:cNvPicPr>
            <a:picLocks noChangeAspect="1"/>
          </p:cNvPicPr>
          <p:nvPr/>
        </p:nvPicPr>
        <p:blipFill>
          <a:blip r:embed="rId15" cstate="screen"/>
          <a:stretch>
            <a:fillRect/>
          </a:stretch>
        </p:blipFill>
        <p:spPr>
          <a:xfrm>
            <a:off x="8226584" y="6196668"/>
            <a:ext cx="470832" cy="62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70206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90" r:id="rId1"/>
    <p:sldLayoutId id="2147484091" r:id="rId2"/>
    <p:sldLayoutId id="2147484092" r:id="rId3"/>
    <p:sldLayoutId id="2147484093" r:id="rId4"/>
    <p:sldLayoutId id="2147484094" r:id="rId5"/>
    <p:sldLayoutId id="2147484095" r:id="rId6"/>
    <p:sldLayoutId id="2147484096" r:id="rId7"/>
    <p:sldLayoutId id="2147484097" r:id="rId8"/>
    <p:sldLayoutId id="2147484098" r:id="rId9"/>
    <p:sldLayoutId id="2147484099" r:id="rId10"/>
    <p:sldLayoutId id="2147484100" r:id="rId11"/>
    <p:sldLayoutId id="2147484101" r:id="rId12"/>
    <p:sldLayoutId id="2147484102" r:id="rId13"/>
  </p:sldLayoutIdLst>
  <p:transition spd="med">
    <p:wipe dir="r"/>
  </p:transition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0" cap="none" baseline="0">
          <a:solidFill>
            <a:schemeClr val="accent1"/>
          </a:solidFill>
          <a:latin typeface="Museo For Dell" pitchFamily="2" charset="0"/>
          <a:ea typeface="Museo For Dell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5pPr>
      <a:lvl6pPr marL="4572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6pPr>
      <a:lvl7pPr marL="9144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7pPr>
      <a:lvl8pPr marL="13716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8pPr>
      <a:lvl9pPr marL="18288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Arial" pitchFamily="34" charset="0"/>
        <a:buChar char="•"/>
        <a:defRPr sz="1800">
          <a:solidFill>
            <a:schemeClr val="bg2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574675" indent="-223838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Sans For Dell" pitchFamily="2" charset="0"/>
        <a:buChar char="–"/>
        <a:defRPr sz="16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2pPr>
      <a:lvl3pPr marL="909638" indent="-220663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Sans For Dell" pitchFamily="2" charset="0"/>
        <a:buChar char="›"/>
        <a:defRPr sz="12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3pPr>
      <a:lvl4pPr marL="1246188" indent="-22225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For Dell 300" pitchFamily="50" charset="0"/>
        <a:buChar char="–"/>
        <a:defRPr sz="12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4pPr>
      <a:lvl5pPr marL="1608138" indent="-23653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8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20653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6pPr>
      <a:lvl7pPr marL="25225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7pPr>
      <a:lvl8pPr marL="29797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8pPr>
      <a:lvl9pPr marL="34369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425914" y="250411"/>
            <a:ext cx="8239125" cy="850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38723" y="1215493"/>
            <a:ext cx="8239125" cy="4934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tx2"/>
                </a:solidFill>
                <a:latin typeface="Museo Sans For Dell" pitchFamily="2" charset="0"/>
              </a:defRPr>
            </a:lvl1pPr>
          </a:lstStyle>
          <a:p>
            <a:r>
              <a:rPr lang="en-US" smtClean="0"/>
              <a:t>Confidential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4512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tx2"/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>
            <a:cxnSpLocks noChangeShapeType="1"/>
          </p:cNvCxnSpPr>
          <p:nvPr/>
        </p:nvCxn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</p:cxnSp>
      <p:sp>
        <p:nvSpPr>
          <p:cNvPr id="10" name="TextBox 3"/>
          <p:cNvSpPr txBox="1"/>
          <p:nvPr/>
        </p:nvSpPr>
        <p:spPr bwMode="black">
          <a:xfrm>
            <a:off x="5442610" y="6436655"/>
            <a:ext cx="2743200" cy="123111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sz="800" dirty="0" smtClean="0">
                <a:solidFill>
                  <a:schemeClr val="tx2"/>
                </a:solidFill>
                <a:latin typeface="Museo Sans For Dell" pitchFamily="2" charset="0"/>
              </a:rPr>
              <a:t>Office</a:t>
            </a:r>
            <a:r>
              <a:rPr lang="en-US" sz="800" baseline="0" dirty="0" smtClean="0">
                <a:solidFill>
                  <a:schemeClr val="tx2"/>
                </a:solidFill>
                <a:latin typeface="Museo Sans For Dell" pitchFamily="2" charset="0"/>
              </a:rPr>
              <a:t> of the CTO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732" y="6263781"/>
            <a:ext cx="377504" cy="503339"/>
          </a:xfrm>
          <a:prstGeom prst="rect">
            <a:avLst/>
          </a:prstGeom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2" r:id="rId5"/>
  </p:sldLayoutIdLst>
  <p:transition spd="med">
    <p:wipe dir="r"/>
  </p:transition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0" cap="none" baseline="0">
          <a:solidFill>
            <a:schemeClr val="tx2"/>
          </a:solidFill>
          <a:latin typeface="Museo For Dell" pitchFamily="2" charset="0"/>
          <a:ea typeface="Museo For Dell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5pPr>
      <a:lvl6pPr marL="4572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6pPr>
      <a:lvl7pPr marL="9144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7pPr>
      <a:lvl8pPr marL="13716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8pPr>
      <a:lvl9pPr marL="18288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tx2"/>
        </a:buClr>
        <a:buFont typeface="Arial" pitchFamily="34" charset="0"/>
        <a:buChar char="•"/>
        <a:defRPr sz="1800">
          <a:solidFill>
            <a:schemeClr val="tx2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574675" indent="-223838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tx2"/>
        </a:buClr>
        <a:buSzPct val="100000"/>
        <a:buFont typeface="Museo Sans For Dell" pitchFamily="2" charset="0"/>
        <a:buChar char="–"/>
        <a:defRPr sz="1600" baseline="0">
          <a:solidFill>
            <a:schemeClr val="tx2"/>
          </a:solidFill>
          <a:latin typeface="Museo Sans For Dell" pitchFamily="2" charset="0"/>
          <a:ea typeface="Museo Sans For Dell" pitchFamily="2" charset="0"/>
        </a:defRPr>
      </a:lvl2pPr>
      <a:lvl3pPr marL="909638" indent="-220663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tx2"/>
        </a:buClr>
        <a:buFont typeface="Museo Sans For Dell" pitchFamily="2" charset="0"/>
        <a:buChar char="›"/>
        <a:defRPr sz="1400">
          <a:solidFill>
            <a:schemeClr val="tx2"/>
          </a:solidFill>
          <a:latin typeface="Museo Sans For Dell" pitchFamily="2" charset="0"/>
          <a:ea typeface="Museo Sans For Dell" pitchFamily="2" charset="0"/>
        </a:defRPr>
      </a:lvl3pPr>
      <a:lvl4pPr marL="1246188" indent="-222250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8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4pPr>
      <a:lvl5pPr marL="1608138" indent="-23653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8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20653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6pPr>
      <a:lvl7pPr marL="25225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7pPr>
      <a:lvl8pPr marL="29797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8pPr>
      <a:lvl9pPr marL="34369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261563"/>
            <a:ext cx="8229600" cy="850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80160"/>
            <a:ext cx="8229600" cy="475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 bwMode="black">
          <a:xfrm>
            <a:off x="5350331" y="6434985"/>
            <a:ext cx="2743200" cy="153888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smtClean="0">
                <a:solidFill>
                  <a:srgbClr val="000000">
                    <a:lumMod val="60000"/>
                    <a:lumOff val="40000"/>
                  </a:srgbClr>
                </a:solidFill>
                <a:latin typeface="Museo Sans For Dell" pitchFamily="2" charset="0"/>
              </a:rPr>
              <a:t>BVS Strategy</a:t>
            </a:r>
            <a:endParaRPr lang="en-US" sz="1000" dirty="0">
              <a:solidFill>
                <a:srgbClr val="000000">
                  <a:lumMod val="60000"/>
                  <a:lumOff val="40000"/>
                </a:srgbClr>
              </a:solidFill>
              <a:latin typeface="Museo Sans For Dell" pitchFamily="2" charset="0"/>
            </a:endParaRPr>
          </a:p>
        </p:txBody>
      </p:sp>
      <p:pic>
        <p:nvPicPr>
          <p:cNvPr id="6" name="Picture 5" descr="dell_gray_logo.png"/>
          <p:cNvPicPr>
            <a:picLocks noChangeAspect="1"/>
          </p:cNvPicPr>
          <p:nvPr/>
        </p:nvPicPr>
        <p:blipFill>
          <a:blip r:embed="rId13" cstate="screen"/>
          <a:stretch>
            <a:fillRect/>
          </a:stretch>
        </p:blipFill>
        <p:spPr>
          <a:xfrm>
            <a:off x="8193043" y="6226696"/>
            <a:ext cx="573026" cy="573025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1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10" y="6428909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496D0BA0-97A1-4BC8-8CF3-B745440C6559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63693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ransition spd="med">
    <p:wipe dir="r"/>
  </p:transition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0" cap="none" baseline="0">
          <a:solidFill>
            <a:schemeClr val="accent1"/>
          </a:solidFill>
          <a:latin typeface="Museo For Dell" pitchFamily="2" charset="0"/>
          <a:ea typeface="Museo For Dell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5pPr>
      <a:lvl6pPr marL="4572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6pPr>
      <a:lvl7pPr marL="9144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7pPr>
      <a:lvl8pPr marL="13716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8pPr>
      <a:lvl9pPr marL="18288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Arial" pitchFamily="34" charset="0"/>
        <a:buChar char="•"/>
        <a:defRPr sz="2000">
          <a:solidFill>
            <a:schemeClr val="bg2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574675" indent="-223838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Sans For Dell" pitchFamily="2" charset="0"/>
        <a:buChar char="–"/>
        <a:defRPr sz="18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2pPr>
      <a:lvl3pPr marL="909638" indent="-220663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Sans For Dell" pitchFamily="2" charset="0"/>
        <a:buChar char="›"/>
        <a:defRPr sz="16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3pPr>
      <a:lvl4pPr marL="1246188" indent="-22225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For Dell 300" pitchFamily="50" charset="0"/>
        <a:buChar char="–"/>
        <a:defRPr sz="14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4pPr>
      <a:lvl5pPr marL="1608138" indent="-23653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8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20653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6pPr>
      <a:lvl7pPr marL="25225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7pPr>
      <a:lvl8pPr marL="29797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8pPr>
      <a:lvl9pPr marL="34369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261563"/>
            <a:ext cx="8229600" cy="850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80160"/>
            <a:ext cx="8229600" cy="475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 bwMode="black">
          <a:xfrm>
            <a:off x="5350331" y="6434985"/>
            <a:ext cx="2743200" cy="153888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smtClean="0">
                <a:solidFill>
                  <a:srgbClr val="000000">
                    <a:lumMod val="60000"/>
                    <a:lumOff val="40000"/>
                  </a:srgbClr>
                </a:solidFill>
                <a:latin typeface="Museo Sans For Dell" pitchFamily="2" charset="0"/>
              </a:rPr>
              <a:t>BVS Strategy</a:t>
            </a:r>
            <a:endParaRPr lang="en-US" sz="1000" dirty="0">
              <a:solidFill>
                <a:srgbClr val="000000">
                  <a:lumMod val="60000"/>
                  <a:lumOff val="40000"/>
                </a:srgbClr>
              </a:solidFill>
              <a:latin typeface="Museo Sans For Dell" pitchFamily="2" charset="0"/>
            </a:endParaRPr>
          </a:p>
        </p:txBody>
      </p:sp>
      <p:pic>
        <p:nvPicPr>
          <p:cNvPr id="6" name="Picture 5" descr="dell_gray_logo.png"/>
          <p:cNvPicPr>
            <a:picLocks noChangeAspect="1"/>
          </p:cNvPicPr>
          <p:nvPr/>
        </p:nvPicPr>
        <p:blipFill>
          <a:blip r:embed="rId13" cstate="screen"/>
          <a:stretch>
            <a:fillRect/>
          </a:stretch>
        </p:blipFill>
        <p:spPr>
          <a:xfrm>
            <a:off x="8193035" y="6226693"/>
            <a:ext cx="573026" cy="573025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906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496D0BA0-97A1-4BC8-8CF3-B745440C6559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5/12/2011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15950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ransition spd="med">
    <p:wipe dir="r"/>
  </p:transition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0" cap="none" baseline="0">
          <a:solidFill>
            <a:schemeClr val="accent1"/>
          </a:solidFill>
          <a:latin typeface="Museo For Dell" pitchFamily="2" charset="0"/>
          <a:ea typeface="Museo For Dell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5pPr>
      <a:lvl6pPr marL="4572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6pPr>
      <a:lvl7pPr marL="9144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7pPr>
      <a:lvl8pPr marL="13716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8pPr>
      <a:lvl9pPr marL="18288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Arial" pitchFamily="34" charset="0"/>
        <a:buChar char="•"/>
        <a:defRPr sz="2000">
          <a:solidFill>
            <a:schemeClr val="bg2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574675" indent="-223838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Sans For Dell" pitchFamily="2" charset="0"/>
        <a:buChar char="–"/>
        <a:defRPr sz="18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2pPr>
      <a:lvl3pPr marL="909638" indent="-220663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Sans For Dell" pitchFamily="2" charset="0"/>
        <a:buChar char="›"/>
        <a:defRPr sz="16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3pPr>
      <a:lvl4pPr marL="1246188" indent="-22225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For Dell 300" pitchFamily="50" charset="0"/>
        <a:buChar char="–"/>
        <a:defRPr sz="14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4pPr>
      <a:lvl5pPr marL="1608138" indent="-23653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8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20653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6pPr>
      <a:lvl7pPr marL="25225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7pPr>
      <a:lvl8pPr marL="29797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8pPr>
      <a:lvl9pPr marL="34369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261563"/>
            <a:ext cx="8229600" cy="850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80160"/>
            <a:ext cx="8229600" cy="475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 bwMode="black">
          <a:xfrm>
            <a:off x="5350331" y="6434985"/>
            <a:ext cx="2743200" cy="153888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solidFill>
                  <a:srgbClr val="000000">
                    <a:lumMod val="60000"/>
                    <a:lumOff val="40000"/>
                  </a:srgbClr>
                </a:solidFill>
                <a:latin typeface="Museo Sans For Dell" pitchFamily="2" charset="0"/>
                <a:ea typeface="ＭＳ Ｐゴシック" pitchFamily="34" charset="-128"/>
              </a:rPr>
              <a:t>Global Marketing</a:t>
            </a:r>
          </a:p>
        </p:txBody>
      </p:sp>
      <p:pic>
        <p:nvPicPr>
          <p:cNvPr id="6" name="Picture 5" descr="dell_gray_logo.png"/>
          <p:cNvPicPr>
            <a:picLocks noChangeAspect="1"/>
          </p:cNvPicPr>
          <p:nvPr userDrawn="1"/>
        </p:nvPicPr>
        <p:blipFill>
          <a:blip r:embed="rId15" cstate="screen"/>
          <a:stretch>
            <a:fillRect/>
          </a:stretch>
        </p:blipFill>
        <p:spPr>
          <a:xfrm>
            <a:off x="8193025" y="6226693"/>
            <a:ext cx="573026" cy="573025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  <a:ea typeface="ＭＳ Ｐゴシック" pitchFamily="34" charset="-128"/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  <a:ea typeface="ＭＳ Ｐゴシック" pitchFamily="34" charset="-128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7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  <a:ea typeface="ＭＳ Ｐゴシック" pitchFamily="34" charset="-128"/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  <a:ea typeface="ＭＳ Ｐゴシック" pitchFamily="34" charset="-128"/>
            </a:endParaRPr>
          </a:p>
        </p:txBody>
      </p:sp>
      <p:sp>
        <p:nvSpPr>
          <p:cNvPr id="10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906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496D0BA0-97A1-4BC8-8CF3-B745440C6559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8/31/2011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  <p:sldLayoutId id="2147483949" r:id="rId12"/>
    <p:sldLayoutId id="2147483950" r:id="rId13"/>
  </p:sldLayoutIdLst>
  <p:transition spd="med">
    <p:wipe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0" cap="none" baseline="0">
          <a:solidFill>
            <a:schemeClr val="accent1"/>
          </a:solidFill>
          <a:latin typeface="Museo For Dell" pitchFamily="2" charset="0"/>
          <a:ea typeface="Museo For Dell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5pPr>
      <a:lvl6pPr marL="4572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6pPr>
      <a:lvl7pPr marL="9144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7pPr>
      <a:lvl8pPr marL="13716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8pPr>
      <a:lvl9pPr marL="18288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Arial" pitchFamily="34" charset="0"/>
        <a:buChar char="•"/>
        <a:defRPr sz="2000">
          <a:solidFill>
            <a:schemeClr val="bg2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574675" indent="-223838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Sans For Dell" pitchFamily="2" charset="0"/>
        <a:buChar char="–"/>
        <a:defRPr sz="18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2pPr>
      <a:lvl3pPr marL="909638" indent="-220663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Sans For Dell" pitchFamily="2" charset="0"/>
        <a:buChar char="›"/>
        <a:defRPr sz="16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3pPr>
      <a:lvl4pPr marL="1246188" indent="-22225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For Dell 300" pitchFamily="50" charset="0"/>
        <a:buChar char="–"/>
        <a:defRPr sz="14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4pPr>
      <a:lvl5pPr marL="1608138" indent="-23653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8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20653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6pPr>
      <a:lvl7pPr marL="25225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7pPr>
      <a:lvl8pPr marL="29797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8pPr>
      <a:lvl9pPr marL="34369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425914" y="261563"/>
            <a:ext cx="8239125" cy="850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38723" y="1241424"/>
            <a:ext cx="8239125" cy="4926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9" name="Picture 8" descr="dell_gray_logo.png"/>
          <p:cNvPicPr>
            <a:picLocks noChangeAspect="1"/>
          </p:cNvPicPr>
          <p:nvPr/>
        </p:nvPicPr>
        <p:blipFill>
          <a:blip r:embed="rId17" cstate="screen"/>
          <a:stretch>
            <a:fillRect/>
          </a:stretch>
        </p:blipFill>
        <p:spPr>
          <a:xfrm>
            <a:off x="8226584" y="6196668"/>
            <a:ext cx="470832" cy="62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5520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52" r:id="rId1"/>
    <p:sldLayoutId id="2147483953" r:id="rId2"/>
    <p:sldLayoutId id="2147483954" r:id="rId3"/>
    <p:sldLayoutId id="2147483955" r:id="rId4"/>
    <p:sldLayoutId id="2147483956" r:id="rId5"/>
    <p:sldLayoutId id="2147483957" r:id="rId6"/>
    <p:sldLayoutId id="2147483958" r:id="rId7"/>
    <p:sldLayoutId id="2147483959" r:id="rId8"/>
    <p:sldLayoutId id="2147483960" r:id="rId9"/>
    <p:sldLayoutId id="2147483961" r:id="rId10"/>
    <p:sldLayoutId id="2147483962" r:id="rId11"/>
    <p:sldLayoutId id="2147483963" r:id="rId12"/>
    <p:sldLayoutId id="2147483964" r:id="rId13"/>
    <p:sldLayoutId id="2147483965" r:id="rId14"/>
    <p:sldLayoutId id="2147483966" r:id="rId15"/>
  </p:sldLayoutIdLst>
  <p:transition spd="med">
    <p:wipe dir="r"/>
  </p:transition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0" cap="none" baseline="0">
          <a:solidFill>
            <a:schemeClr val="accent1"/>
          </a:solidFill>
          <a:latin typeface="Museo For Dell" pitchFamily="2" charset="0"/>
          <a:ea typeface="Museo For Dell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5pPr>
      <a:lvl6pPr marL="4572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6pPr>
      <a:lvl7pPr marL="9144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7pPr>
      <a:lvl8pPr marL="13716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8pPr>
      <a:lvl9pPr marL="18288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Arial" pitchFamily="34" charset="0"/>
        <a:buChar char="•"/>
        <a:defRPr sz="1800">
          <a:solidFill>
            <a:schemeClr val="bg2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574675" indent="-223838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Sans For Dell" pitchFamily="2" charset="0"/>
        <a:buChar char="–"/>
        <a:defRPr sz="16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2pPr>
      <a:lvl3pPr marL="909638" indent="-220663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Sans For Dell" pitchFamily="2" charset="0"/>
        <a:buChar char="›"/>
        <a:defRPr sz="12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3pPr>
      <a:lvl4pPr marL="1246188" indent="-22225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For Dell 300" pitchFamily="50" charset="0"/>
        <a:buChar char="–"/>
        <a:defRPr sz="12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4pPr>
      <a:lvl5pPr marL="1608138" indent="-23653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8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20653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6pPr>
      <a:lvl7pPr marL="25225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7pPr>
      <a:lvl8pPr marL="29797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8pPr>
      <a:lvl9pPr marL="34369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425914" y="261563"/>
            <a:ext cx="8239125" cy="850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38723" y="1241424"/>
            <a:ext cx="8239125" cy="4926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4" name="TextBox 3"/>
          <p:cNvSpPr txBox="1"/>
          <p:nvPr userDrawn="1"/>
        </p:nvSpPr>
        <p:spPr bwMode="black">
          <a:xfrm>
            <a:off x="5459388" y="6434998"/>
            <a:ext cx="2743200" cy="123111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r"/>
            <a:r>
              <a:rPr lang="en-US" sz="800" dirty="0" smtClean="0">
                <a:solidFill>
                  <a:srgbClr val="000000">
                    <a:lumMod val="60000"/>
                    <a:lumOff val="40000"/>
                  </a:srgbClr>
                </a:solidFill>
                <a:latin typeface="Museo Sans For Dell" pitchFamily="2" charset="0"/>
              </a:rPr>
              <a:t>Office of the CTO</a:t>
            </a:r>
            <a:endParaRPr lang="en-US" sz="800" dirty="0">
              <a:solidFill>
                <a:srgbClr val="000000">
                  <a:lumMod val="60000"/>
                  <a:lumOff val="40000"/>
                </a:srgbClr>
              </a:solidFill>
              <a:latin typeface="Museo Sans For Dell" pitchFamily="2" charset="0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9" name="Picture 8" descr="dell_gray_logo.png"/>
          <p:cNvPicPr>
            <a:picLocks noChangeAspect="1"/>
          </p:cNvPicPr>
          <p:nvPr/>
        </p:nvPicPr>
        <p:blipFill>
          <a:blip r:embed="rId14" cstate="screen"/>
          <a:stretch>
            <a:fillRect/>
          </a:stretch>
        </p:blipFill>
        <p:spPr>
          <a:xfrm>
            <a:off x="8226584" y="6196668"/>
            <a:ext cx="470832" cy="62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7275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3972" r:id="rId5"/>
    <p:sldLayoutId id="2147483973" r:id="rId6"/>
    <p:sldLayoutId id="2147483974" r:id="rId7"/>
    <p:sldLayoutId id="2147483975" r:id="rId8"/>
    <p:sldLayoutId id="2147483976" r:id="rId9"/>
    <p:sldLayoutId id="2147483977" r:id="rId10"/>
    <p:sldLayoutId id="2147483978" r:id="rId11"/>
    <p:sldLayoutId id="2147483979" r:id="rId12"/>
  </p:sldLayoutIdLst>
  <p:transition spd="med">
    <p:wipe dir="r"/>
  </p:transition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0" cap="none" baseline="0">
          <a:solidFill>
            <a:schemeClr val="accent1"/>
          </a:solidFill>
          <a:latin typeface="Museo For Dell" pitchFamily="2" charset="0"/>
          <a:ea typeface="Museo For Dell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5pPr>
      <a:lvl6pPr marL="4572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6pPr>
      <a:lvl7pPr marL="9144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7pPr>
      <a:lvl8pPr marL="13716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8pPr>
      <a:lvl9pPr marL="18288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Arial" pitchFamily="34" charset="0"/>
        <a:buChar char="•"/>
        <a:defRPr sz="1800">
          <a:solidFill>
            <a:schemeClr val="bg2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574675" indent="-223838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Sans For Dell" pitchFamily="2" charset="0"/>
        <a:buChar char="–"/>
        <a:defRPr sz="16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2pPr>
      <a:lvl3pPr marL="909638" indent="-220663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Sans For Dell" pitchFamily="2" charset="0"/>
        <a:buChar char="›"/>
        <a:defRPr sz="12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3pPr>
      <a:lvl4pPr marL="1246188" indent="-22225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For Dell 300" pitchFamily="50" charset="0"/>
        <a:buChar char="–"/>
        <a:defRPr sz="12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4pPr>
      <a:lvl5pPr marL="1608138" indent="-23653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8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20653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6pPr>
      <a:lvl7pPr marL="25225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7pPr>
      <a:lvl8pPr marL="29797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8pPr>
      <a:lvl9pPr marL="34369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425914" y="261563"/>
            <a:ext cx="8239125" cy="850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38723" y="1241424"/>
            <a:ext cx="8239125" cy="4926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9" y="6431542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9" name="Picture 8" descr="dell_gray_logo.png"/>
          <p:cNvPicPr>
            <a:picLocks noChangeAspect="1"/>
          </p:cNvPicPr>
          <p:nvPr/>
        </p:nvPicPr>
        <p:blipFill>
          <a:blip r:embed="rId15" cstate="screen"/>
          <a:stretch>
            <a:fillRect/>
          </a:stretch>
        </p:blipFill>
        <p:spPr>
          <a:xfrm>
            <a:off x="8226584" y="6196668"/>
            <a:ext cx="470832" cy="62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27411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81" r:id="rId1"/>
    <p:sldLayoutId id="2147483982" r:id="rId2"/>
    <p:sldLayoutId id="2147483983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  <p:sldLayoutId id="2147483991" r:id="rId11"/>
    <p:sldLayoutId id="2147483993" r:id="rId12"/>
    <p:sldLayoutId id="2147483994" r:id="rId13"/>
  </p:sldLayoutIdLst>
  <p:transition spd="med">
    <p:wipe dir="r"/>
  </p:transition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0" cap="none" baseline="0">
          <a:solidFill>
            <a:schemeClr val="accent1"/>
          </a:solidFill>
          <a:latin typeface="Museo For Dell" pitchFamily="2" charset="0"/>
          <a:ea typeface="Museo For Dell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5pPr>
      <a:lvl6pPr marL="4572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6pPr>
      <a:lvl7pPr marL="9144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7pPr>
      <a:lvl8pPr marL="13716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8pPr>
      <a:lvl9pPr marL="18288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Arial" pitchFamily="34" charset="0"/>
        <a:buChar char="•"/>
        <a:defRPr sz="1800">
          <a:solidFill>
            <a:schemeClr val="bg2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574675" indent="-223838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Sans For Dell" pitchFamily="2" charset="0"/>
        <a:buChar char="–"/>
        <a:defRPr sz="16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2pPr>
      <a:lvl3pPr marL="909638" indent="-220663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Sans For Dell" pitchFamily="2" charset="0"/>
        <a:buChar char="›"/>
        <a:defRPr sz="12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3pPr>
      <a:lvl4pPr marL="1246188" indent="-22225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For Dell 300" pitchFamily="50" charset="0"/>
        <a:buChar char="–"/>
        <a:defRPr sz="12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4pPr>
      <a:lvl5pPr marL="1608138" indent="-23653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8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20653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6pPr>
      <a:lvl7pPr marL="25225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7pPr>
      <a:lvl8pPr marL="29797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8pPr>
      <a:lvl9pPr marL="34369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261563"/>
            <a:ext cx="8229600" cy="850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80160"/>
            <a:ext cx="8229600" cy="475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 bwMode="black">
          <a:xfrm>
            <a:off x="5350331" y="6434985"/>
            <a:ext cx="2743200" cy="153888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solidFill>
                  <a:srgbClr val="000000">
                    <a:lumMod val="60000"/>
                    <a:lumOff val="40000"/>
                  </a:srgbClr>
                </a:solidFill>
                <a:latin typeface="Museo Sans For Dell" pitchFamily="2" charset="0"/>
                <a:ea typeface="ＭＳ Ｐゴシック" pitchFamily="34" charset="-128"/>
              </a:rPr>
              <a:t>Global Marketing</a:t>
            </a:r>
          </a:p>
        </p:txBody>
      </p:sp>
      <p:pic>
        <p:nvPicPr>
          <p:cNvPr id="6" name="Picture 5" descr="dell_gray_logo.png"/>
          <p:cNvPicPr>
            <a:picLocks noChangeAspect="1"/>
          </p:cNvPicPr>
          <p:nvPr userDrawn="1"/>
        </p:nvPicPr>
        <p:blipFill>
          <a:blip r:embed="rId15" cstate="screen"/>
          <a:stretch>
            <a:fillRect/>
          </a:stretch>
        </p:blipFill>
        <p:spPr>
          <a:xfrm>
            <a:off x="8193025" y="6226690"/>
            <a:ext cx="573026" cy="573025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950" y="6429375"/>
            <a:ext cx="1885950" cy="1524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10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  <a:ea typeface="ＭＳ Ｐゴシック" pitchFamily="34" charset="-128"/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  <a:ea typeface="ＭＳ Ｐゴシック" pitchFamily="34" charset="-128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540" y="6431535"/>
            <a:ext cx="260348" cy="152399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</a:defRPr>
            </a:lvl1pPr>
          </a:lstStyle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  <a:ea typeface="ＭＳ Ｐゴシック" pitchFamily="34" charset="-128"/>
              </a:rPr>
              <a:pPr/>
              <a:t>‹#›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  <a:ea typeface="ＭＳ Ｐゴシック" pitchFamily="34" charset="-128"/>
            </a:endParaRPr>
          </a:p>
        </p:txBody>
      </p:sp>
      <p:sp>
        <p:nvSpPr>
          <p:cNvPr id="10" name="Date Placeholder 8"/>
          <p:cNvSpPr>
            <a:spLocks noGrp="1"/>
          </p:cNvSpPr>
          <p:nvPr>
            <p:ph type="dt" sz="half" idx="2"/>
          </p:nvPr>
        </p:nvSpPr>
        <p:spPr>
          <a:xfrm>
            <a:off x="1828803" y="6428903"/>
            <a:ext cx="914402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chemeClr val="bg2">
                    <a:lumMod val="60000"/>
                    <a:lumOff val="40000"/>
                  </a:schemeClr>
                </a:solidFill>
                <a:latin typeface="Museo Sans For Dell" pitchFamily="2" charset="0"/>
                <a:ea typeface="+mn-ea"/>
                <a:cs typeface="+mn-cs"/>
              </a:defRPr>
            </a:lvl1pPr>
          </a:lstStyle>
          <a:p>
            <a:fld id="{496D0BA0-97A1-4BC8-8CF3-B745440C6559}" type="datetime1">
              <a:rPr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5/7/2012</a:t>
            </a:fld>
            <a:endParaRPr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64935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</p:sldLayoutIdLst>
  <p:transition>
    <p:wipe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0" cap="none" baseline="0">
          <a:solidFill>
            <a:schemeClr val="accent1"/>
          </a:solidFill>
          <a:latin typeface="Museo For Dell" pitchFamily="2" charset="0"/>
          <a:ea typeface="Museo For Dell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 Black" pitchFamily="34" charset="0"/>
        </a:defRPr>
      </a:lvl5pPr>
      <a:lvl6pPr marL="4572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6pPr>
      <a:lvl7pPr marL="9144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7pPr>
      <a:lvl8pPr marL="13716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8pPr>
      <a:lvl9pPr marL="18288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Black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Arial" pitchFamily="34" charset="0"/>
        <a:buChar char="•"/>
        <a:defRPr sz="2000">
          <a:solidFill>
            <a:schemeClr val="bg2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574675" indent="-223838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Sans For Dell" pitchFamily="2" charset="0"/>
        <a:buChar char="–"/>
        <a:defRPr sz="18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2pPr>
      <a:lvl3pPr marL="909638" indent="-220663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Sans For Dell" pitchFamily="2" charset="0"/>
        <a:buChar char="›"/>
        <a:defRPr sz="16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3pPr>
      <a:lvl4pPr marL="1246188" indent="-222250" algn="l" rtl="0" eaLnBrk="1" fontAlgn="base" hangingPunct="1">
        <a:lnSpc>
          <a:spcPct val="90000"/>
        </a:lnSpc>
        <a:spcBef>
          <a:spcPts val="100"/>
        </a:spcBef>
        <a:spcAft>
          <a:spcPts val="100"/>
        </a:spcAft>
        <a:buClr>
          <a:schemeClr val="accent1"/>
        </a:buClr>
        <a:buFont typeface="Museo For Dell 300" pitchFamily="50" charset="0"/>
        <a:buChar char="–"/>
        <a:defRPr sz="14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4pPr>
      <a:lvl5pPr marL="1608138" indent="-23653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80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20653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6pPr>
      <a:lvl7pPr marL="25225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7pPr>
      <a:lvl8pPr marL="29797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8pPr>
      <a:lvl9pPr marL="3436938" indent="-23653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wmf"/><Relationship Id="rId7" Type="http://schemas.openxmlformats.org/officeDocument/2006/relationships/image" Target="../media/image4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6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9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0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1505" y="1600200"/>
            <a:ext cx="7808024" cy="1625600"/>
          </a:xfrm>
        </p:spPr>
        <p:txBody>
          <a:bodyPr anchor="ctr" anchorCtr="0"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3200" i="1" dirty="0" smtClean="0"/>
              <a:t>An Innovation Framework for Software Defined Networking</a:t>
            </a:r>
            <a:endParaRPr lang="en-US" sz="1800" i="1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8061" y="4343401"/>
            <a:ext cx="4392540" cy="622095"/>
          </a:xfrm>
        </p:spPr>
        <p:txBody>
          <a:bodyPr anchor="ctr" anchorCtr="0">
            <a:noAutofit/>
          </a:bodyPr>
          <a:lstStyle/>
          <a:p>
            <a:pPr>
              <a:spcBef>
                <a:spcPts val="800"/>
              </a:spcBef>
            </a:pPr>
            <a:r>
              <a:rPr lang="en-US" sz="1600" dirty="0" smtClean="0"/>
              <a:t>Rajesh Narayanan, Technology Strategist </a:t>
            </a:r>
          </a:p>
          <a:p>
            <a:pPr>
              <a:spcBef>
                <a:spcPts val="800"/>
              </a:spcBef>
            </a:pPr>
            <a:r>
              <a:rPr lang="en-US" sz="1600" dirty="0" smtClean="0"/>
              <a:t>Office of the CTO, Dell Networking </a:t>
            </a:r>
          </a:p>
        </p:txBody>
      </p:sp>
      <p:sp>
        <p:nvSpPr>
          <p:cNvPr id="5" name="Rectangle 4"/>
          <p:cNvSpPr/>
          <p:nvPr/>
        </p:nvSpPr>
        <p:spPr>
          <a:xfrm>
            <a:off x="2438400" y="5611504"/>
            <a:ext cx="6248400" cy="7017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 defTabSz="438150">
              <a:spcBef>
                <a:spcPct val="20000"/>
              </a:spcBef>
            </a:pPr>
            <a:r>
              <a:rPr lang="en-US" sz="1800" b="1" smtClean="0">
                <a:solidFill>
                  <a:schemeClr val="tx2"/>
                </a:solidFill>
                <a:latin typeface="+mn-lt"/>
                <a:cs typeface="Arial" pitchFamily="34" charset="0"/>
              </a:rPr>
              <a:t>DIMACS Workshop on SDN, </a:t>
            </a:r>
            <a:r>
              <a:rPr lang="en-US" sz="1800" b="1" dirty="0" smtClean="0">
                <a:solidFill>
                  <a:schemeClr val="tx2"/>
                </a:solidFill>
                <a:latin typeface="+mn-lt"/>
                <a:cs typeface="Arial" pitchFamily="34" charset="0"/>
              </a:rPr>
              <a:t>Rutgers</a:t>
            </a:r>
          </a:p>
          <a:p>
            <a:pPr algn="r" defTabSz="438150">
              <a:spcBef>
                <a:spcPct val="20000"/>
              </a:spcBef>
            </a:pPr>
            <a:r>
              <a:rPr lang="en-US" sz="1800" b="1" dirty="0" smtClean="0">
                <a:solidFill>
                  <a:schemeClr val="tx2"/>
                </a:solidFill>
                <a:latin typeface="+mn-lt"/>
                <a:cs typeface="Arial" pitchFamily="34" charset="0"/>
              </a:rPr>
              <a:t>December 3-4, 2012</a:t>
            </a:r>
            <a:endParaRPr lang="en-US" sz="1800" b="1" dirty="0">
              <a:solidFill>
                <a:schemeClr val="tx2"/>
              </a:solidFill>
              <a:latin typeface="+mn-lt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8486" y="5288888"/>
            <a:ext cx="124692" cy="1187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6784805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1" y="1828800"/>
            <a:ext cx="4431588" cy="1214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10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905" y="261565"/>
            <a:ext cx="8239125" cy="44319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sz="3200" dirty="0" smtClean="0"/>
              <a:t>“All Flows are not Created Equal”</a:t>
            </a: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2" y="1000035"/>
            <a:ext cx="1563685" cy="4562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609602" y="1140287"/>
            <a:ext cx="1563685" cy="2444861"/>
          </a:xfrm>
          <a:prstGeom prst="rect">
            <a:avLst/>
          </a:prstGeom>
          <a:solidFill>
            <a:srgbClr val="DC5034">
              <a:alpha val="37000"/>
            </a:srgbClr>
          </a:solidFill>
          <a:ln w="19050">
            <a:solidFill>
              <a:schemeClr val="tx1"/>
            </a:solidFill>
            <a:prstDash val="solid"/>
          </a:ln>
          <a:effectLst/>
        </p:spPr>
        <p:txBody>
          <a:bodyPr wrap="square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dirty="0" err="1">
              <a:solidFill>
                <a:schemeClr val="tx2"/>
              </a:solidFill>
              <a:latin typeface="+mn-lt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2132" y="1149175"/>
            <a:ext cx="1447138" cy="3620685"/>
          </a:xfrm>
          <a:custGeom>
            <a:avLst/>
            <a:gdLst>
              <a:gd name="connsiteX0" fmla="*/ 0 w 1447138"/>
              <a:gd name="connsiteY0" fmla="*/ 0 h 2934032"/>
              <a:gd name="connsiteX1" fmla="*/ 1447138 w 1447138"/>
              <a:gd name="connsiteY1" fmla="*/ 0 h 2934032"/>
              <a:gd name="connsiteX2" fmla="*/ 1447138 w 1447138"/>
              <a:gd name="connsiteY2" fmla="*/ 421419 h 2934032"/>
              <a:gd name="connsiteX3" fmla="*/ 850790 w 1447138"/>
              <a:gd name="connsiteY3" fmla="*/ 421419 h 2934032"/>
              <a:gd name="connsiteX4" fmla="*/ 850790 w 1447138"/>
              <a:gd name="connsiteY4" fmla="*/ 691764 h 2934032"/>
              <a:gd name="connsiteX5" fmla="*/ 1447138 w 1447138"/>
              <a:gd name="connsiteY5" fmla="*/ 691764 h 2934032"/>
              <a:gd name="connsiteX6" fmla="*/ 1447138 w 1447138"/>
              <a:gd name="connsiteY6" fmla="*/ 1717482 h 2934032"/>
              <a:gd name="connsiteX7" fmla="*/ 755374 w 1447138"/>
              <a:gd name="connsiteY7" fmla="*/ 1717482 h 2934032"/>
              <a:gd name="connsiteX8" fmla="*/ 755374 w 1447138"/>
              <a:gd name="connsiteY8" fmla="*/ 1979875 h 2934032"/>
              <a:gd name="connsiteX9" fmla="*/ 1439186 w 1447138"/>
              <a:gd name="connsiteY9" fmla="*/ 1979875 h 2934032"/>
              <a:gd name="connsiteX10" fmla="*/ 1439186 w 1447138"/>
              <a:gd name="connsiteY10" fmla="*/ 2934032 h 2934032"/>
              <a:gd name="connsiteX11" fmla="*/ 15903 w 1447138"/>
              <a:gd name="connsiteY11" fmla="*/ 2934032 h 2934032"/>
              <a:gd name="connsiteX12" fmla="*/ 0 w 1447138"/>
              <a:gd name="connsiteY12" fmla="*/ 0 h 2934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47138" h="2934032">
                <a:moveTo>
                  <a:pt x="0" y="0"/>
                </a:moveTo>
                <a:lnTo>
                  <a:pt x="1447138" y="0"/>
                </a:lnTo>
                <a:lnTo>
                  <a:pt x="1447138" y="421419"/>
                </a:lnTo>
                <a:lnTo>
                  <a:pt x="850790" y="421419"/>
                </a:lnTo>
                <a:lnTo>
                  <a:pt x="850790" y="691764"/>
                </a:lnTo>
                <a:lnTo>
                  <a:pt x="1447138" y="691764"/>
                </a:lnTo>
                <a:lnTo>
                  <a:pt x="1447138" y="1717482"/>
                </a:lnTo>
                <a:lnTo>
                  <a:pt x="755374" y="1717482"/>
                </a:lnTo>
                <a:lnTo>
                  <a:pt x="755374" y="1979875"/>
                </a:lnTo>
                <a:lnTo>
                  <a:pt x="1439186" y="1979875"/>
                </a:lnTo>
                <a:lnTo>
                  <a:pt x="1439186" y="2934032"/>
                </a:lnTo>
                <a:lnTo>
                  <a:pt x="15903" y="2934032"/>
                </a:lnTo>
                <a:lnTo>
                  <a:pt x="0" y="0"/>
                </a:lnTo>
                <a:close/>
              </a:path>
            </a:pathLst>
          </a:custGeom>
          <a:solidFill>
            <a:srgbClr val="DC5034">
              <a:alpha val="37000"/>
            </a:srgbClr>
          </a:solidFill>
          <a:ln w="19050">
            <a:solidFill>
              <a:schemeClr val="tx1"/>
            </a:solidFill>
            <a:prstDash val="dashDot"/>
          </a:ln>
          <a:effectLst/>
        </p:spPr>
        <p:txBody>
          <a:bodyPr wrap="square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632641" y="1133662"/>
            <a:ext cx="1439188" cy="3365569"/>
          </a:xfrm>
          <a:custGeom>
            <a:avLst/>
            <a:gdLst>
              <a:gd name="connsiteX0" fmla="*/ 7952 w 1439187"/>
              <a:gd name="connsiteY0" fmla="*/ 0 h 2727298"/>
              <a:gd name="connsiteX1" fmla="*/ 1439187 w 1439187"/>
              <a:gd name="connsiteY1" fmla="*/ 0 h 2727298"/>
              <a:gd name="connsiteX2" fmla="*/ 1439187 w 1439187"/>
              <a:gd name="connsiteY2" fmla="*/ 1486894 h 2727298"/>
              <a:gd name="connsiteX3" fmla="*/ 914400 w 1439187"/>
              <a:gd name="connsiteY3" fmla="*/ 1486894 h 2727298"/>
              <a:gd name="connsiteX4" fmla="*/ 914400 w 1439187"/>
              <a:gd name="connsiteY4" fmla="*/ 1733385 h 2727298"/>
              <a:gd name="connsiteX5" fmla="*/ 1431235 w 1439187"/>
              <a:gd name="connsiteY5" fmla="*/ 1733385 h 2727298"/>
              <a:gd name="connsiteX6" fmla="*/ 1431235 w 1439187"/>
              <a:gd name="connsiteY6" fmla="*/ 2727298 h 2727298"/>
              <a:gd name="connsiteX7" fmla="*/ 0 w 1439187"/>
              <a:gd name="connsiteY7" fmla="*/ 2727298 h 2727298"/>
              <a:gd name="connsiteX8" fmla="*/ 7952 w 1439187"/>
              <a:gd name="connsiteY8" fmla="*/ 0 h 2727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39187" h="2727298">
                <a:moveTo>
                  <a:pt x="7952" y="0"/>
                </a:moveTo>
                <a:lnTo>
                  <a:pt x="1439187" y="0"/>
                </a:lnTo>
                <a:lnTo>
                  <a:pt x="1439187" y="1486894"/>
                </a:lnTo>
                <a:lnTo>
                  <a:pt x="914400" y="1486894"/>
                </a:lnTo>
                <a:lnTo>
                  <a:pt x="914400" y="1733385"/>
                </a:lnTo>
                <a:lnTo>
                  <a:pt x="1431235" y="1733385"/>
                </a:lnTo>
                <a:lnTo>
                  <a:pt x="1431235" y="2727298"/>
                </a:lnTo>
                <a:lnTo>
                  <a:pt x="0" y="2727298"/>
                </a:lnTo>
                <a:cubicBezTo>
                  <a:pt x="2651" y="1818199"/>
                  <a:pt x="5301" y="909099"/>
                  <a:pt x="7952" y="0"/>
                </a:cubicBezTo>
                <a:close/>
              </a:path>
            </a:pathLst>
          </a:custGeom>
          <a:solidFill>
            <a:srgbClr val="DC5034">
              <a:alpha val="37000"/>
            </a:srgbClr>
          </a:solidFill>
          <a:ln w="19050">
            <a:solidFill>
              <a:schemeClr val="tx1"/>
            </a:solidFill>
            <a:prstDash val="dashDot"/>
          </a:ln>
          <a:effectLst/>
        </p:spPr>
        <p:txBody>
          <a:bodyPr wrap="square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dirty="0" err="1">
              <a:solidFill>
                <a:schemeClr val="tx2"/>
              </a:solidFill>
              <a:latin typeface="+mn-lt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659924" y="1149178"/>
            <a:ext cx="1463040" cy="3679557"/>
          </a:xfrm>
          <a:custGeom>
            <a:avLst/>
            <a:gdLst>
              <a:gd name="connsiteX0" fmla="*/ 15902 w 1463040"/>
              <a:gd name="connsiteY0" fmla="*/ 0 h 2981739"/>
              <a:gd name="connsiteX1" fmla="*/ 1455088 w 1463040"/>
              <a:gd name="connsiteY1" fmla="*/ 0 h 2981739"/>
              <a:gd name="connsiteX2" fmla="*/ 1455088 w 1463040"/>
              <a:gd name="connsiteY2" fmla="*/ 1240403 h 2981739"/>
              <a:gd name="connsiteX3" fmla="*/ 47707 w 1463040"/>
              <a:gd name="connsiteY3" fmla="*/ 1240403 h 2981739"/>
              <a:gd name="connsiteX4" fmla="*/ 47707 w 1463040"/>
              <a:gd name="connsiteY4" fmla="*/ 1478942 h 2981739"/>
              <a:gd name="connsiteX5" fmla="*/ 1423283 w 1463040"/>
              <a:gd name="connsiteY5" fmla="*/ 1478942 h 2981739"/>
              <a:gd name="connsiteX6" fmla="*/ 1423283 w 1463040"/>
              <a:gd name="connsiteY6" fmla="*/ 1940118 h 2981739"/>
              <a:gd name="connsiteX7" fmla="*/ 55659 w 1463040"/>
              <a:gd name="connsiteY7" fmla="*/ 1940118 h 2981739"/>
              <a:gd name="connsiteX8" fmla="*/ 55659 w 1463040"/>
              <a:gd name="connsiteY8" fmla="*/ 2472855 h 2981739"/>
              <a:gd name="connsiteX9" fmla="*/ 1463040 w 1463040"/>
              <a:gd name="connsiteY9" fmla="*/ 2472855 h 2981739"/>
              <a:gd name="connsiteX10" fmla="*/ 1463040 w 1463040"/>
              <a:gd name="connsiteY10" fmla="*/ 2703443 h 2981739"/>
              <a:gd name="connsiteX11" fmla="*/ 731520 w 1463040"/>
              <a:gd name="connsiteY11" fmla="*/ 2703443 h 2981739"/>
              <a:gd name="connsiteX12" fmla="*/ 731520 w 1463040"/>
              <a:gd name="connsiteY12" fmla="*/ 2981739 h 2981739"/>
              <a:gd name="connsiteX13" fmla="*/ 0 w 1463040"/>
              <a:gd name="connsiteY13" fmla="*/ 2981739 h 2981739"/>
              <a:gd name="connsiteX14" fmla="*/ 15902 w 1463040"/>
              <a:gd name="connsiteY14" fmla="*/ 0 h 2981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63040" h="2981739">
                <a:moveTo>
                  <a:pt x="15902" y="0"/>
                </a:moveTo>
                <a:lnTo>
                  <a:pt x="1455088" y="0"/>
                </a:lnTo>
                <a:lnTo>
                  <a:pt x="1455088" y="1240403"/>
                </a:lnTo>
                <a:lnTo>
                  <a:pt x="47707" y="1240403"/>
                </a:lnTo>
                <a:lnTo>
                  <a:pt x="47707" y="1478942"/>
                </a:lnTo>
                <a:lnTo>
                  <a:pt x="1423283" y="1478942"/>
                </a:lnTo>
                <a:lnTo>
                  <a:pt x="1423283" y="1940118"/>
                </a:lnTo>
                <a:lnTo>
                  <a:pt x="55659" y="1940118"/>
                </a:lnTo>
                <a:lnTo>
                  <a:pt x="55659" y="2472855"/>
                </a:lnTo>
                <a:lnTo>
                  <a:pt x="1463040" y="2472855"/>
                </a:lnTo>
                <a:lnTo>
                  <a:pt x="1463040" y="2703443"/>
                </a:lnTo>
                <a:lnTo>
                  <a:pt x="731520" y="2703443"/>
                </a:lnTo>
                <a:lnTo>
                  <a:pt x="731520" y="2981739"/>
                </a:lnTo>
                <a:lnTo>
                  <a:pt x="0" y="2981739"/>
                </a:lnTo>
                <a:cubicBezTo>
                  <a:pt x="5301" y="1987826"/>
                  <a:pt x="10601" y="993913"/>
                  <a:pt x="15902" y="0"/>
                </a:cubicBezTo>
                <a:close/>
              </a:path>
            </a:pathLst>
          </a:custGeom>
          <a:solidFill>
            <a:srgbClr val="DC5034">
              <a:alpha val="37000"/>
            </a:srgbClr>
          </a:solidFill>
          <a:ln w="19050">
            <a:solidFill>
              <a:schemeClr val="tx1"/>
            </a:solidFill>
            <a:prstDash val="dashDot"/>
          </a:ln>
          <a:effectLst/>
        </p:spPr>
        <p:txBody>
          <a:bodyPr wrap="square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dirty="0" err="1">
              <a:solidFill>
                <a:schemeClr val="tx2"/>
              </a:solidFill>
              <a:latin typeface="+mn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33401" y="1711235"/>
            <a:ext cx="1676402" cy="334431"/>
          </a:xfrm>
          <a:prstGeom prst="rect">
            <a:avLst/>
          </a:prstGeom>
          <a:solidFill>
            <a:srgbClr val="DC5034">
              <a:alpha val="37000"/>
            </a:srgbClr>
          </a:solidFill>
          <a:ln w="19050">
            <a:solidFill>
              <a:schemeClr val="tx1"/>
            </a:solidFill>
            <a:prstDash val="solid"/>
          </a:ln>
          <a:effectLst/>
        </p:spPr>
        <p:txBody>
          <a:bodyPr wrap="square" rtlCol="0" anchor="t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dirty="0" err="1">
              <a:solidFill>
                <a:schemeClr val="tx2"/>
              </a:solidFill>
              <a:latin typeface="+mn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3401" y="2286000"/>
            <a:ext cx="1676402" cy="334431"/>
          </a:xfrm>
          <a:prstGeom prst="rect">
            <a:avLst/>
          </a:prstGeom>
          <a:solidFill>
            <a:srgbClr val="DC5034">
              <a:alpha val="37000"/>
            </a:srgbClr>
          </a:solidFill>
          <a:ln w="19050">
            <a:solidFill>
              <a:schemeClr val="tx1"/>
            </a:solidFill>
            <a:prstDash val="solid"/>
          </a:ln>
          <a:effectLst/>
        </p:spPr>
        <p:txBody>
          <a:bodyPr wrap="square" rtlCol="0" anchor="t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dirty="0" err="1">
              <a:solidFill>
                <a:schemeClr val="tx2"/>
              </a:solidFill>
              <a:latin typeface="+mn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606303" y="1785901"/>
            <a:ext cx="1245077" cy="1319297"/>
          </a:xfrm>
          <a:prstGeom prst="rect">
            <a:avLst/>
          </a:prstGeom>
          <a:solidFill>
            <a:srgbClr val="FFD85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200" dirty="0">
                <a:solidFill>
                  <a:schemeClr val="bg2"/>
                </a:solidFill>
              </a:rPr>
              <a:t>Allow, Drop, Reroute, </a:t>
            </a:r>
            <a:r>
              <a:rPr lang="en-US" sz="1200" dirty="0" smtClean="0">
                <a:solidFill>
                  <a:schemeClr val="bg2"/>
                </a:solidFill>
              </a:rPr>
              <a:t>Multicast</a:t>
            </a:r>
          </a:p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1200" dirty="0">
              <a:solidFill>
                <a:schemeClr val="bg2"/>
              </a:solidFill>
            </a:endParaRPr>
          </a:p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200" i="1" dirty="0" smtClean="0">
                <a:solidFill>
                  <a:schemeClr val="bg2"/>
                </a:solidFill>
              </a:rPr>
              <a:t>(Essentially PBR)</a:t>
            </a:r>
            <a:endParaRPr lang="en-US" sz="1200" i="1" dirty="0">
              <a:solidFill>
                <a:schemeClr val="bg2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620001" y="3609673"/>
            <a:ext cx="1245077" cy="195292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>
            <a:no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200" dirty="0" smtClean="0">
                <a:solidFill>
                  <a:schemeClr val="tx2"/>
                </a:solidFill>
              </a:rPr>
              <a:t>Encrypt, Compression, Acceleration, Buffering, Watermarking, Custom</a:t>
            </a:r>
          </a:p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1200" dirty="0" smtClean="0">
              <a:solidFill>
                <a:schemeClr val="tx2"/>
              </a:solidFill>
            </a:endParaRPr>
          </a:p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200" i="1" kern="1200" dirty="0" smtClean="0">
                <a:solidFill>
                  <a:schemeClr val="tx2"/>
                </a:solidFill>
              </a:rPr>
              <a:t>(Rich Action-set Missing)</a:t>
            </a:r>
          </a:p>
        </p:txBody>
      </p:sp>
      <p:sp>
        <p:nvSpPr>
          <p:cNvPr id="7" name="AutoShape 4" descr="data:image/jpeg;base64,/9j/4AAQSkZJRgABAQAAAQABAAD/2wBDAAkGBwgHBgkIBwgKCgkLDRYPDQwMDRsUFRAWIB0iIiAdHx8kKDQsJCYxJx8fLT0tMTU3Ojo6Iys/RD84QzQ5Ojf/2wBDAQoKCg0MDRoPDxo3JR8lNzc3Nzc3Nzc3Nzc3Nzc3Nzc3Nzc3Nzc3Nzc3Nzc3Nzc3Nzc3Nzc3Nzc3Nzc3Nzc3Nzf/wAARCAB7ANQDASIAAhEBAxEB/8QAHAABAAIDAQEBAAAAAAAAAAAAAAYHAQQFCAMC/8QASxAAAQMDAQQCCgwOAQUAAAAAAQIDBAAFEQYHEiExQVETFCI3VmFxgaHRFRYXMlVXYpGTlLGzI0JSVHJzdJKVorLS4vA0NTZFguH/xAAYAQEAAwEAAAAAAAAAAAAAAAAAAQIEA//EACkRAAICAQMDAwMFAAAAAAAAAAABAhEDBCExEkFxEzJhBSJRkaGxwfD/2gAMAwEAAhEDEQA/ALxpSlAKUpQClKUApSlAKUrSvN1hWS3P3C5voYisJ3luK+wDpJ5ADiaA3M1nNUBF2iao1trlm16fuYssKQVpYCmEOKASgqyvIOSccgcDzZqce1baN4fN/wAOR6qAsfNM1XHtW2jeHzf8OR6qe1baN4fN/wAOR6qAsbNZql9dDaDpCwquz2tEykpdS32NMFtJ7rpyRV0UApSlAKxkGq62q7SWNKR1W62lD15dTwAwUxhwwpY6+PAfP4+DolraFqzTzF4a1qmMh1S0hpUFtRG6ojnjxUBcmaZquPattG8Pm/4cj1U9q20bw+b/AIcj1UBY+axkVXPtW2jeHzf8OR6q/Wze46gVqnUtk1DdzcjbQwG3AylsZUFEnAHk+agLFzSq4uGp578tC2pDzDDzryGUNEJKOxvhjJyhQUoqye6KU4wKmlgmyJkJYmBHbLD7kd1TfBKyhWN4DoyMHHQTigOnSlKAUpSgFKUoBSlKAUpWld7rCs1vfn3OQiPFZTlbizw8QHWTyA6aAXm6wrLbXrhc5KI8VlOVuKPoHWTyA6a8u7SNfTdaXH8Zi1sqzFik8R8teOaj8wHAdJONpGvpus7gOCo9rYVmNFyOfLfX1qI8w5DpJhhoCb7F++bZf0nvuV16srylsW75tl/Se+5XXq2gFKUoCt9v3e9d/amvtNWRVb7f+967+1NfaasigFVvtW2lR9LRXLbanUO3pxJA3SFCLkZClDr4ghJ58zw552q7SmdKRjbrWpt69OjG7kERgRwUodfLCT158vmqXLfmSXZMx1bz7yipxxxWVKPWTQCZKemyXZUp5b0h1RU44s5KiekmvTmwnvbwP1r33hry5XqPYT3t4H6177w0BYFKUoBVc6J76eu/LF/oNWNVdaI76mu/LF/oNASKXpVl2TKdjyVsIlIKVtlpCwgqO8oo3h3JJCSRxGQDjnns26Czb4qI0cK3UkkqUcqUonJUT0kkkny1tUoBSlKAUpSgFKUoBSlaN5usGy2x+43OSiPFYTvLcV0dQA5knkAOJoDN4ukKy2564XOQiPFZTvLcWeXUB1k8gOmvLm0jX03WtxB7uPbGCe1opV/OrrUR5hyHSTnaTr6brO5YG/HtbBIjxd7n8tfWo+jkOkmF0ApSlATbYt3zbL+k99yuvVteU9iqSdplmIHIvE/RLr1ZQClKUBW+37veu/tTX2mv1tV2ks6SjG32xTb15dTwSTkR0kHu1dZ6k+fy/nb9x2fO/tTP2mvNcuU/NkuyZjzjz7qipbi1ZUo9ZNAJkqRMkuSZby3n3Vb63VqKlKPWTXxPE1ilAK9R7Ce9vA/WvfeGvLleo9hPe3gfrXvvDQFgUpSgFV1ojvqa78sX+g1YtV1ojvqa78sX+g0BYtKUoBSlKAUpSgFKVpXi6Q7NbX7hcn0sRWE7zi1dXUB0nqHTQC8XWFZLc/cbm+liIwneW4r0ADpJPAAcSTXl3aTr6drO5EAqYtTCj2tGB5/LX1qPo5DpJbSdfTNa3LiCxa46z2rHzz+WvrUR82cdZMLoBSlKAV94kV6bIajRW1OyHlhDbaRkqJ4ACsQ4z0uS3HjNKdedUENtpGSpROABXpbZVs3Z0nFTcLkhDt5dT3R5pYB/FT4+s0BXa9C2HSbdsRqmZfU3qW2pxCLRukIA4FPvSSQDxPKvt2ppT892hfN/hU+2i2m7u6psl5slys8OTAadSkXJ4p3t/hkAA54E1oeym0Pwi0V9Kr+2gIh2ppP892hfN/hXM1CzbWrco6dXrh+cVAJEtRS2gdZwjJ8gIru6p2j610zIZYk3XTkx11O9uwkKc3B0bxIA41wfdu1h12/6t/8AaAhdwTfRHJuIuYY3h/yeybuejnwrk1NNUbS9Q6ptKrbdDE7XU4lZ7EzunI5cc1C6AUpjPKpls50HN1rcd1O8xbWVDtqVjkPyUZ5qPo5noBAxs70JL1hPWo9kZtcbjJkgDy7iM81EfN09GZLAiaIMVPsdN132vk7vYAnc58cYRir7t9ph2izItttYQxGabKUJHAcuZ8fSTVTaYia20zZmbXbNRaP7WbKlJ7LIUpXdHJ47vjoDi9qaU/PdoXzf4U7U0p+e7Qvm/wAKl/sptD8ItFfSq/tp7KbQ/CLRX0qv7aAiHamlPz3aF83+FTbZA1p1q5XoWJ69uyilntv2WCd4e+3cYSDnnz8VfD2U2h+EWivpVf210tmdpukbUF/u15uNomSbiGSoW14rCCkKHEEDHDHpoCxKUpQClKUApStG83WFZLa/cbnIQxFYTvLWr7AOknkB0mgM3e6wrNbpFwuT6WIrCSpxavsHWeoDnXl3aTr2ZrS4jAVHtcdRMaNnj+mvHAq5+TOB0ktpGvZutblkb7FqYVmNFPR8teOaj6BwHSTDCc0APGsUpQCvtGjPyn2mIzS3XnVBKG0DKlE9AFYjR3ZTyGI7TjzziglDbaSpSiegAc69KbKdmrOlWEXO6oS7eXEEcDlMdJ/FT0Z6z5QPGB+tlOzZrS0cXK6pQ7eXUkEg5THST71Pj6z5h47IFYxWaAqXa5D7Lq/T0yXp+debaww8JDMRhS+J4JyRwHHB4noqJTNR7OIMhcaboKfHfRjeaeG4pORkZBVkcCDUw2k6hcb1vZrPF1SLOwplwzXULT+CON5G9ngCeHPr8lRCVoTRcyS7JlbRozr7qitxxbjZUpR5knNAfD237L/AmT+8P76e2/Zf4Eyf3h/fWfc80L8YMP8Afb9dPc80L8YMP99v10Bw9X6g0RcbMqPp3Tb1vnFxJD6iCAkcx7486glTzWGkdL2ayqmWbVse5yg4lIjoUgkg8zwOeFamzrQc7Wdy3UFTFuYUO2pRHBPyE9aj6OZ6iA2c6EnazuZQkqYtrJHbUrHL5CetR9HM9APqOy2iFY7YxbrZHQxFZThCE+kk9JJ4k0slpg2S2sW61sJYisJwhCfSSeknmSa36A+UoZjOgAklB5eSvPGk4dqt9jZjag2b32fcEqUXJCIawFAqJHVyGBXoeUSIzpBwQg4Pmqi9JXiRd7EzMu+09dtlrUoLjOLbykAkA8ePEcaA+udKfFTqD6mv10zpT4qdQfU1+uun2WP8cX87Xrp2WP8AHF/O166A5mdKfFTqD6mv113dj0JTGptTSWLFOs9vkBjtZiWwpvGArIGefHj561eyx/ji/na9ddTZVdpszU+pYL9/cvUOGGBHkqIKTvBRJGOHPh5qAs2lKUApSlAYVyqEa72fr1q+0J97ksQ2eLUVltO6FYwVEniT9g8+ZxWM0BTvuA2s873N+jRT3ALV8Nzfo0VcWaZoCnfcAtXw3N+jRT3AbV8Nzfo0VcdKAgmhdl9n0fMXObcdmzCMNuvgfgh07oHSeup0OVM1mgFa1wZkPxHmokgxnloKUPhAWWyekA8CR4+FbBOKZPVQFRy9hUGbKdlStQXB195ZW44tCSVE8yTXx9wC1fDc36NFXFmhNAU77gFq+G5v0aKe4Bavhub9GirizTNAU6nYDaQRvXqcR04bRVp2OzwbFbWbda46WIrIwlA6esk9JPSa6FKAUrGazQH5WkLSUqGQeBFR8aF0n4N2r6oj1VIqxmgI/wC0bSfg3afqiPVT2jaT8G7T9UR6qkNKAj3tG0n4N2n6oj1VvWiw2iyqcVabZEhF0AOGO0Eb+M4zjnzNdLNM0BmlfnerINAZpSlAYNQy56pmwr67G7G2YrTiAs7pyEnGTnz1MqgciF7IaovsYgZXGJTn8oBBFZdTKSSUObN2hhjk5vIrSX9o7mqb47a48cQghbzyiRkZ7kDJNbemLg9c7U3KkhAcUpQO4OHA4qG21b12alyZKTiBbVtpBOe6KVDPlxmpRob/ALdZ/TX9tUw5ZZMt9qO2p08MOn6a+5Pd+bZIa0L1cE2y2Py1YJbT3I61HgB85rdHjqF6zkOzrhGtMNhT6knsrjSTje8R82a758nRBtc9jHpcPq5VF8d/B1dKXxy7MPJlhCJLShkJBGUnkcfPUgHKq+alTLbqRm4ToCoTUnDa07wKTwxnh5vTVgp5Cq6fI5xp8o6a3Csc1KK2a8+UYcOEk1C4F71FcG33YjURbbKik73An01NHDhJqr4kGW9Z7hMiS30Bl077LayErTzJ4H/cVz1M5RaUb78HXQ44TjJyrlc/JOdNXk3mEp5bYbcQsoWkHhnrFdc1xNIJhCzNKgA4Vxc3jk73Tmu5WjC24Jy5MmoUY5pKKpWR27XmVbb/AA2HA32lI4b2OIPLn5Sk1+tR3eTCkQ4dvCFSpK8ALGQB1/71GmtYBm2ZxaB+Fj/hEEc+HP0VydKl693lV1lDIjNJaR1b2OJ+0/8AtWac5xn6a78eO5sxY8csKzNe1NP5fb/fBNUZ3Rk5PSa17m+uLbpL7eN9ttSk55ZArZTnHGtG/f8ARZ36hf2VrnaizBjVzSf5I1Au2qJ8RMqLGiLaUSAo8DwOOWfFUviF1UZoyAA6UjfA5A9NVraI1udt6Fyr89DcJVllCuAGT9vOrIgrbXDZUy72VsoG65+UOusulm5Ld/ub/qEIwlUYpK/w1/PJ9lcq4Ma7SXNVSLarc7A23vDh3WcDp89d5XKoUJkeBrma9MdS032EJ3ldeE+quuefQ4u+5n0uNZOtVb6dvNomo5UNasGfFntFyG+h5CTulSTwBrZrsmmrRmacXTRwrhd5MfU8K3NhHYHm95RI457r1Cu6ahuoH2o2tbc8+4ENoZG8o9HFVSaDdINxK0wpLbxQAVbp5VwxZLlKLfc1Z8NY4Titq3/Ujsy5SnJCV9lcCVKWEIbUUhAS5uDJHDJ55Vw6KkVqfddjkPkKcadW0VgY3t04zivg/ZWHXnHEuLb7J79KQkg8s8wccgeHTxrfix24rKWmU4QnrOT5Sek1aEJKTbKZcmOUEorc+1KUrsZzGK1m7fFbmOS0MoEhwbq3AOJHD1CtqlQ0mSm1wajVthstPNNR20tv57KkDgvIwc19IkNiEwlmK2ltpJJCUjAr70oopcEuUnyzGK1m7fEblrloYQJCxhTmO6Pn8wrapRpMhNrg1ZtviT2w3MYQ8gHICxnFbKUhKQkcgMCs0pSuw5NqjBGRg1rRrfEiNuNxmENocOVpSOCj462qUaTCk0qTNWDb4kBCkQ2EMpUckIGATW1SlEktkG23bPypAUkpUMgjBHXXxhwo0FrsURlDTZOd1AwM1sUo0m7FuqFfh1pDzS2nUhSFjCknkRX7pUkHKGnLMP8Ax0f9yuiwy3HZQyygIbQMJSOQFfSlVjCMfaqLyyTn7m2CM1z5Nktkt5T0mG044r3ylJ4muhSpcVLZoiM5QdxdGtDgRYLam4bCGUKO8QgYBP8AorYxWaUSSVIhtyds0Zlot850Oy4rTzgGApYyQP8ATX6hWyFAUpUOO2yVgBW4MZxW5So6I3dblvUn09N7GMVmlKsUFKUoD//Z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7" descr="data:image/jpeg;base64,/9j/4AAQSkZJRgABAQAAAQABAAD/2wBDAAkGBwgHBgkIBwgKCgkLDRYPDQwMDRsUFRAWIB0iIiAdHx8kKDQsJCYxJx8fLT0tMTU3Ojo6Iys/RD84QzQ5Ojf/2wBDAQoKCg0MDRoPDxo3JR8lNzc3Nzc3Nzc3Nzc3Nzc3Nzc3Nzc3Nzc3Nzc3Nzc3Nzc3Nzc3Nzc3Nzc3Nzc3Nzc3Nzf/wAARCABQAUYDASIAAhEBAxEB/8QAHAAAAgIDAQEAAAAAAAAAAAAABgcFCAADBAIB/8QAWRAAAQMDAgMDBwQKDAoLAQAAAQIDBAUGEQAhBxIxE0FRFCJhcYGRoQgVstIWFzI2QlJydLHRIyQ1N1VWYnWSk5TBM0NTZIKDlbPC4SUnREVGVHOEhaLxo//EABoBAQADAQEBAAAAAAAAAAAAAAABAgMFBAb/xAAmEQEAAQMEAgEEAwAAAAAAAAAAAQIDERIhIlEEMQUTFHGRFUGh/9oADAMBAAIRAxEAPwB49NeVKA1ilAaTPFbieYi5FDt10JlIJblS0bdkR1Qg/jDoT3aAzvHiNQLXUtmRJ8omp/7Kx5ygf5XcPbpSVvjTcc5a00tEenMqGBhPauA+PMdvhpaqWVc6lKKlqPMok5JPiT368gEnprWizVUiZET993dIdU85cVQC1dQ28UDb+SnAGuiBxEvGCct3BKcBUCUvkO5x3ecDgerQtyHGSNvE6k6PblYrS0opVNkyQrOFIbPL/SO3x1tV4sURmZRFWTPt3jfMaWlu4oLbzROO3igoUkelBzn2H2ab1t3PR7kh+U0mYh9CcBSRspBPinqNIik8GLnl8pmriQWyAo86+dSc+IG2fbout/hK7bkpiofZUqJIQcLW0hKEqSfwSFHcEdx15ZiInZY4grOvWuSDJYfThiQ09y4Ci2oHf2dNdeoHw9NRtcrlMoUFUyqy2o7KehWrdR8AOpOuyfJahwn5UhQSyy2pxxR7kgZJ92qjXrc8u6647UJa1BrJEZknZpvuAHj3n06BvVrjvTI61Jo9MembbOOq7JJ+BPw0OSeO1dUoGPTIDafBZWo+/bS8ta35lz1lml0/lDrnnKWro2gfdKPq8O/OnjTOB1vMx8VCTNkvEbqSsNgH1DQDkLj1NQpIn0VlxB6qZeKSPUCN/fpg2jxOt+5nkRmX1RZq9kx5HmlR8EnoTpUcQuFEqgKak0BuXUIjiilbSGytxs92yRuPToKbtq5G1cyaBVwQcgiE4DkdD020Fw0qBHUahLur7FtUGVVpOClhPmozjnUeifadcHDep1Op2hDcrTEhie0OxdEhsoWsp2CiD4jGk3xyu358rvzNDWFQqaopWR0ce6Ej8n7n182gmPt/Su63WP7Yfqak7b43/OlchwZ9IahsSHOQviQVchPTblHfge3SPptNl1J8sQY633QgrKU9eUdTrmAGcfgkddBa/iDc861KKKtDpyZzSHAl5JdKORJ6K6HIzt7dLf7f0of+HGR/7s/U0VcNa0xflhSKTVlByUy2YsnmO60keYvx6bZ8QdV7rtLfo1ZlU2SMOxXVNq9OOh9owdBZjhnfgviJMUuIiHIiOALZS7z5QoearOB3gj2aNlHvzgDfPhqrPB2v/MN7RVOL5Y0weTOZVgecfNJ9RA9+nvxSuE25Zc2U2vllyB5PH8edQO49QyfZoAWscc1wKtMixKO1JYYdU2h0yCkrA2zjlPfnWUrjZU6tU4tOi22wX5LiUIzKPf4+ZpF79MdBpx/J/tgSJkm45TfmRgWYnMP8YR56x6h5vtPhoOydx1lwpsiKaAwosOqb5hLICuUkbeZ6Ndduca5NauCnUtVDaZEyQhkuCUVFPMcZxy76Sdd/duofnTv0zqV4d/f5b/5+19IaBp1zjbLpFcqFN+Y2XREkuMhZlEc3KojOOXbprVTuOkqfUYsQ0BlHbvoa5vKiccygM45fTpWX59+1e/nB76Z1x2598NK/PGfpjQXN0GcTLzdsmmxJrUFEzt3+yLanSjHmk5zg+GjTSh+Uh97dK/Pv+BWghjx+ld1uMY/Oz9TRE1xUlOWG9c/zSylTc0RhH7c4IwN+bl9Phquo0yIv7xMr+dx/w6Ag+3/Kx97rP9sP1NfPt/ylbC3Wf7WfqaTGvYaUG0ucp5CopCu4kYJHxHv0FtOHl1Iu+3EVQNIYc7VbbzKV8wbUD44HUFJ9utl+XM1adtyKqttLy0KShtkr5e0Wo7DPqyfZpO/J6raotwTqQ44ezmtBxsE7BaPAeJBx7B4a3/KHrZkVWn0VtZ7OMgvvIHQrVsnPpAB950HR9v2UNjbzOR/nh+pr4eP8v+LjP9rP1NJpKFqQVYUQn7o46eGvJ0FreGt4u3tRpNQegJiFqSWQ2lznBwlJzkgfjazQ38nT7zpv5+v6CNZoJrizdirZthwxF8s+UewjnvTn7pXsGqxLJWVlSlKUVEkqO5PifHTD4yVCTXuILlPhtuvphJEdtttPN5585RAHfuB7N9StocFZ09tEq5JCoTShnydrCnSPSTsnV6JiJzIVkCFJnykRocd199f3LbSSVH9WmZa3Bys1BLb9WebpzJ3LeAt33dBpz0OgUK1YKkU2IxEaSPPdP3SvSpZ3Pv0DXfxghU5TsW32kVCSnzfKVnDCTv0xuv4D069dqu9dnTZhWcRvKapHDW0LfSJLsJMl9obvzl86R6eU+aD7NcdxcWbcoiDHpiTUHk5CW42Etg9wKugGfAHSXrtzVq4Frdq1QfeQejaTyNpHgEjbw14j2nWpUJc7yJxqIhOe2eHIk+ASDuSe7A10Y+K0Rq8mv2pNfSernFu6aopSI0humMHOEQ0Dnx6Vqyc+rGg9+RU6xLCHZMydIeVshS1OFw+gd+i+0+F1er4Q7JaFOhncuvpPOR6E9ffjTqsyw6LaLfPCQp+YrZyY/grPoHckegfHXi8r7e3wt7rU5kPcHLEmWzGlVGqKLUyYhKPJUnzW0g53HQqPw9p0zwoHv0v764nUq2QuLDUmfVMY7BCvNa9K1d3qG+uXgxd826I1VbqzocmMPpcCkpCRyLGwAz0BSR7uuuauK+ITL0mxq61GSpTqoLvKlIyVeadgNVCO++2rtrTzNlJ79tV14n8LplHlvVKgx1SKYslamW05VHJ3IAHVPq6aDR8n6YxGvl1t5wIckQltspJA518yVYHpwD7jqyKeUDbpqlMR96K+3IjOKQ82oKQtBwUqHQg92j6n8Y7whxw0uTEl4GAuTHyr3pIz7dBYO4rjpNtx25VYlJjNOL7NKiCST1wMaHjxZsvGfnf/APkr9Wq63JdNauiSh+tTFvqbz2aAkJQj1AfpOsta16rc8xEelRlKTnlcfVs22OvnH+7QWBuziNS49lyatRZHlDjijHjnBGXCOoz4Df2arI4suOFayVLUcqUdyTnr7dT1zzY5dZpFMdWunU4FppZ6PuZ/ZHcd3MenoA786jqLSJtbqTFPpzYdkvnCE5x3ZyfRtoG/wGptNhQ51YqUuKh6Qox2kOLSCEA+dsfE/DSzvyksUW66hFhuoeiFztGFtqBHKrcDbwzj2anjwdvAnJhsH/Xj9WuCt8M7nodLeqM6I0IzA5nCh0EgZ640GnhrdK7VuhiWskRHiGZIztyHv9h39+jb5QNvpEuDc0LCmpSAw+U9OYDKFe0ZHsHjpQYx107+G9Qaviw6laNVUTJiNftdRxzFHVBB8UkY9RGgSLalNrSpBKFpOUkHoR0OjTiHe7l1wqGxzKBhxv2wMEBTxACiPRgfp0HzYz0OU9HkIKHmVlC0nuUNjrnySO/Og6oMV6fOjxIie0kPuBtCeuSTtq3lrUJm3bdh0thICY7OFED7pXeT6ScnSR4AWyahXna9IQDHp6eRnPe8odf9FJPtI1YVeyD6tBTCu/u3UPzp36Z1K8Ohm/Lf/P2vpai66D89VA/5079M6lOHYP2eW/j/AM+19IaDXfoxe1e/nB76R1wUBaWq7TXHFBKES2lKUegAWN9MnjXY8yLW5FwU5pb8GThcgITksrAwTgfgnAOfHOlSOmdj6D36C7gIOlB8o9xBoFKbChz+WkhPfgIVk/EaAqVxhuumwm43aw5QbSEpXJYKlgDpkgjOhi6rqq11y0SqzIS6poENIQ2EpQCcnAHqHu0EIP06ZEXbgTL9FXH/AA6BaRSJ9anNw6XGckyFYwlCcges9APXpyXzbgtXgvHpalhT4kockLHQuKVk49A6ezQI3Gj+mW8mr8Hp9RYRmRTKs46DjctlpoLHq2B9mgAYzjOrCfJ/jtSrAqkZ8BTbtRdSoEdQWmtAjLfqjtDrcGqMZ54zwXgdSO8e0Z1suesvXDX51VeBSZLhUEZzyp6Ae7X26qM7QLinUtwH9rvEIJ70dUn3a02/S3qzW4VMYzzynQ3t3A9T7s6AuNANM4QLrD4Pb1OoMhPMN0tJDmPecn1Y0BHc6sNxxhMU7hpCgxUhDMeWy2lIGwSELGq8kHbQWI+Tp95038/X9BGs18+TmoGz5w6YqCx/9EazQHNItek0qbKnx4yDOlOqddkqSCslRzgHuHgBrivK86XaUEuTnOd9QIZjt7rWrGd9th6daOI16NWhR+37IOzHlFuM0TgE43UfQPjqsVTqkyq1B6dUH1PyXlErWrf2DwA8NbWLX1KsImcCO7b3rV1vkTXyzDzlMVk4bSMkjP4x36nw6a9WfZdVutxSYCEtx0HDklwfsafQO8nfpoVQru7u8eOmFY3E6XatN+b/AJsjy4wcUtOFltYKjk74IPu19LTRcs2tPi08mOYmdzWtPhnQaA02480J85JyZL6Rsf5KNwn4n06M1ttBvC+XlT4gYHhpJz+N1QcTy0+jMsHH3TzxcIPoAA0E129bgrufnCoOBvf9hZUW0e4f368MfE+d5FWu9OPyt9Smn0eVz8R7fttLjapQmSx0jRcKUD/KPRPt+Ok3dvFK4a8XGWHE02GrYMxieYj+UvqfZjQWtQ6JSAMd2vHIVqSkA8yjgJAzn1Aa1n42z48bzme0a5lpUtSlEq3UTknvOmn8niS4m8ahGBHZO08rUMb5S4jH0joXp3D6ty4S58wMUqChJUZNRX2STgdAMZ0V/JziFy6KjN5xyswQ2U46la0kfQ+OuL5FUTVs1g/JkqPCiOyZbqGmGk8y3FqwlI8SdQq7wtkf4WuU9J8FSEjGpC4pSoFAqUxtCFrjxXHUpWMpUUpJAPo20hWONtX7RBepFNU1zDnCWznl78b9dYRp/tJlVljhlWwp2ovURxSuryH0oUf9JJB+OhxVm8JXHPNq7KAeiEVPI+JJ+OmnSnoFUp8edEQ0th9sOIUEjBB0n764pVO3LsqVIiU2nOMxlpCFuNnmIKEq3x6zqeHQmafbXCSC4HvKqc+obAyZ3OPcTj4aKvn+xxTV05qs0piItstltiUlvCTsQOUjHs1FXvdMi37Hp9diwoa5EkNFaFt+aOdIJx79LX7dla/gilevsz+vTh1P7SM/sX4Of5enf7Vc+vqUt6Jwytyb84UedTWHygo7UzysYPXHMoju0uPt21n+CKT/AFZ/Xou4e8Qp90KqqZdPp7QhxC+gNtndW+Acnptpw6kH/wBm1q/xhpn9pR+vWibdVnTorsWVXaW4y8gocSZSdwevfpMDjbWjj/oelf1Z/Xr79uytfwRSf6s/r04dT+zYZi1uDpwA/Tj/APKOfX1IUOm8MaBUUVCkT4MaU3lIX85LVseoIKyDpeHjZWigkUilD/VK0aX5e9Vtqk0Cow6dT3WqkxzOlbRwhzAO3oIPw04dDrq1F4V1mov1CfJpzkp9XM4tNQWkE4x0SsDu1x/YnwgzjtoBPgKm59fUrwmvBd6xKiqoQ4jMiI4jzWW8DkUDjr35SrUdxVv6RZ9WiQaZBgvFxkuO9sjdO+3TTh0gS0GsWLbsFFNpFXpkZhJJDflYUcnqSSSTqQVetrbhVw03wOZKf16HOE94qvWFUFT4kNqVFdSORlvbkUNjv35Cvhrj4r3y/ZkyBGp0KE+uShS19sjPLg47tOHUjQ/bfCGS64+7KpynHFFa1fOa9yTk/h63U+hcKKVUo02HKp7cuO4l1lRqKzhQOQcFeDrrsG73Kza06v3HHgwYkdxSUqbb2KQBk+nfbGga4+NMhUhxq3qTFZjpJCX5SOZSvTy93q04dBum77WUCk16nK23HlCDt6tC9YpnCuruKcmuUcOE86nGZIZUc95KCM+3S2p3Ga4mHeaZBpstH4nYdmfeNOOxLvo95QC9EjoZlNnD8VYBU2fHON09cH9GnDoBSrL4TrVzIrTSR+KmpjHx1vjWnwkjrClz4bygcjtqkSPcCM608SOI1StO510yHT6e6yGUOBTre4znw9Whb7dlb/gilD/Vn9enDr/Q3KTWrDo7QYpVSosRB/BYeQnJ9m515uOp2NcMA0+tVenPRwoLLflnJuOhykg6VsHjfUEPjy2hU51rO6W8oV7CcjTWp1zU2uWfJrtFaQeybWS062OZtYGeVQ/56cOgK/Ypwf8A8tT/APajn19EltzrEtiE5CodUp8aM46XVI8sK/PIAJypRPRI0vLT4s1at3FT6Y/Taa21JeCFKQ0cgYztvpr3bW6Va1FfqVQab5EDDbYQOZ1Z6JA9OnDoDNxQuGNwVHy6tzae9KLaW+fy8t5SM42SoZ69deaDA4XW/UUVCjzqazKSClKzUCvAPXZSiM6BqfxcuSq1BuFTqHTHX3l8rbSWyT7/AA9OmNdV3xbMokV2vMxpFVfT5kWKjlStXfuc4SNvO7/DTh0Oi4qpYlyU/wCb61V6dIjJcS4UeW8mFDON0kHvOhoWjwhIylyCQe/5zc+voFqHGavuv5iQ6bFbycI7AOHHrONS9t8anUSEM3JSoqmCcLkRUYUj+VydCPaD69OHQbFlU23KVTnWbT7JUNbpWvsnlOjnwAdyT3AbazUzBdjyYjUiGptTDqQtC2wMKB79ZqoRvyhKdUBV6fVCFrp3YFkEHKW3OYk58MjH9HSiUCk+cCD6dXSmwY06OuPMYbeZWMKQtOQdAdT4P2lO5y1FkQ1L6KjvHA8eVJyPhrW1cmicomFa0q1uSrY6fJ4FW2kb1Wq7d/aNfU1tkWVw0oCyupPxW1IHKUSZpJJx+Lnrt4a69n5WKI9SzmghUEqKQglRP4I66naNZ1x1pWKfSZC0k47RwdmkH1qx4jTMc4hcPbfbKLeo4lL289qL2aVbYySsA/DQtXuMVwTwpqnBinMkYBbHOv3nYe7Xp/lPJuRi3Tj8o0Q6kcLoVEjeW3vcUWCynJ7COcqUeuASMk7dEpJ1pdvi27ZSqPZNvpceA5TUJ6fPV35AO538cerS5nz5U6QqRNkOyH1DBceWVKx4ZPdrkyVddc+/qq3u15leNkrX7jq1xy/KKvNcfUDlKFHCEfkp6DT34DUNVNtZ2oPIw9UnQ4nPXsk7J/vPt0lrEtZ+7rhYp7LaiwkhyU6OjbYO+enXoPXnu1bGJHbiR22GUBLbaQhKR3Aa5lWM7LQjbz+8+ufze/8A7tWqfR2XX1hthClrKSoJSMnABJ9wBPs1cG9PvPrn83v/AO7Vqs/CdKV8QqIhYBSp1QIPeORW2qpMDgHdwQ47bE13ZWXYRUrr+MgfpHoz4aAuMP75Nb9K0f7pGt19UOVYd5pcglTTIdEqAvPQA55fYdvVjUJfFZbuG55tWZQUJk8iuU9QQ2kK+IOgcXFvbhHRvyI30BpdcK3bWbq0v7L/ACbyXsgGvKEFQ5s742Pdpi8W/wB6OjfkRvoDSlsu0KheM6RFpr8VlxhvnUZCiARnHcDoHJ5Xwb8KP/Z1fV0TWfDsqczMdtRiGW1pLEhUZBRsRnGlMOBNznfy+kex1z6mmZwls2o2XTZsWqPRnXJD4dBjKUQBjHUgaDDwesgf90uf2t362q1T2kR6pKYaGG0SFISnrgBWBq6Z6apbWyRWZ5GxEpw//c6CyTPCCyFsoUqkuElIJ/bbv1tauMNvMv8ADhxmI1+5XI8wCo+alAwrfv8ANJ0wo/8AgG/yBrRVYqJ1Okw3E8yX2lNkHvyNAgvk71AMXTUIJVtKh8wHipCh/cVai+KfbXDxSkwYY5nU8kZGTsSE5/v1w8N3127xJiNyFY7F5yO6o7DABB/R8dSvDVAuDi8ZqiVJS8/K37k7hP6QNB0/J8nqiXlLgr2RLiKyD150EEfAq1H8daiJt+PMIUSmIwhrl8FdT+ka8Us/YzxnSHFBCGqksKPQBC87e5WuUNOXTxYLOQRKqpBI38xCuv8ARRoJniM6u37Mty1GjyhbAlSwk/drJyAfaSfZrbwj4cxbnju1atc64LbnZtRwoo7UjqSR0Hdj0a+fKEirau6E8AA05DCW/wDRJz+kaP8AgFMYesjydCwXo8lwODO4ycj4HQeby4R0SdSX10OIiDUG2yWuyJCFkfgqHp8dJKwrhctu6KfPQ4UMJcSiSCdlNKICv1+satrMksxIrsmQ4lDLSCtaycBIAyTql7bT1Qmtssoy9JdCW0+KlK2Hx0B9x4/fAXvuIrXt66P+FNoWzVLHgTKlSoUiS4V87jiAVHzj10v+PAP2fODZWIjQPx0OUq3LqnwG5NJptUeiKzyLYSrlO++MHQGPG63aBQpkBdDbajyHwoOx2TtgAYVju/v13cHEPCybtWQewKMAHpzcm/w0rKvTqjTphZq8aTHlHGUyUFKjsMdfRjT/ALKqNEn8K6g1Qoyo3kzDiJDKjlQcKclRPfnuOgSFhS2IF3UqXMcS0wy9zuLV0AwdSvEK8ZV63AFM8/kba+yhxwMk5OObHepW3wGhGIy5JebYYQpxxxQSltKclRPQAeOp67LVqloy4aKmkNrkMh9tbauivwk5/GScdPQe/QPbhTw+ataCZ09KF1iQnzyN+wQfwAfHxP6tLj5QaJQvGKt0/tdURIZ9hPN8dMfhDfAuij+RzHEmrQgEuZ2LreNnB+ggdNvHXviQ3ZlfZFLuCsw4U6MctLLwS4yT6D1B220C64UV6xoFMXDuKO01PccUVSZLJWhxPcAd+XA7jrZVLBt66LgWq0bmpDDLqQoQwTzA9+E+HTbXEOC9YmMJk0Ws0mfDcHM28FrT2gzv0BHh36C7it2r2tUERKtGXFe+7acCgoLAP3SFD/8ARoLRWNRpdvWxDpU+U3JejAp7RsEJ5c+aN/AYGs1AcGbmkXJaxTOcK5kFzsHHFfhpxlJ9eD8NZoGCrcY0FcQrarFYjCTbtYlwZ7QwlCH1JadHgoDofTjRtr4RtoKeVmZX2JUiFWpdSbkk4eYkPLyfWDsQevhjUQBy/cjB9Grf3Fa9IuNgsVaC0+nGAsjC0+pQ3GlZXOBOe0XQapy5Hmsy0kgnbbnG4HXuOr0XJo9GCTPN4a+EqJ3zpivcGbwQ4UobguD8dD+AfeM63wOCl0vKIlOQIyOYAlThWcd5AA39W3XW/wB1UrpLMDPXRDaFo1a7J6Y9Lawyk/s0paT2TQ26q71bjCRufjpxW5wSpMFaHq1LcqTgOez5eRr0ZHU+/TPgwYsCMiPDjtsNIHmoaTygezWNd2qv2nCGsy1KfalJTBp6AVHd54jz3leJP92iPXwDbX3WaUNen3n1z+b3/wDdq1WfhIf+sah/+sfoK1ayXHalRnY8hsOMuoKFoV0UkjBB9moGn2TbVNmMzYFEiR5LJy24hvCknGM9dBDcX7VNy2m6qM3zz4WX44A3VgeckeJI6Dx1VwkH2jv1dwp7hnQ29YFpPurddoEFbjiipSi1uSTudACcWv3pKN+RG+gNJ21bqqlqy3pVJWylx1HIrtEcwIBz46tfUKBSqlAap8+Ay/DZx2bLicpTgYG3q1F/a7s/+L0D+q0CL+3Rd42D8Tb/ADf/AJ6NuE3EKvXTdZp9VdjlhMVbvK0zy5IKcb59Oj77Xdn/AMXqf/Vf89d1HtOg0WSZVJpMWI+U8pcaRg4PdoJo6pZXP3YqH5y59I6umRoZXYFpOOqcXb8FS1KKlKU3uT1zoCOP/gG/yB+jXtXTXxtPKkADAAxr736CrXGSmmkcQJxb5kJkhMhBG2OYYOPdoq+ThTw5VKzU1A/sLDcdB/LPMr6A9+nFWLWoVckJfq9Ljy3UI5UreRkgZzga3Uag0uhNOM0eCzDbcVzrS0nAKsYz7tBXvjpBMC/XJKUqSmWwh1KwcZIyD+gakfk90jy26JlWcTlMJjlQVDJ7Rw4zn8kK/pad1ZtiiV15t2r0yPMcbTyoU8jmKRnoNbaNQaXQ2ltUiAxDQ4rmWllOAo4xvoBLi9Z7l00DmgIC6lDUXGUnbtB3oHpPd6dV+oderFo1NcinvLiSQOV5hxOysHotB/8A3fVwSNtQlctWhV481WpceQ4Oi1Iwr36Ct9zcS7juaEYM19mNFXgONxkFHaflEk7ejRLwVsd+pVdm4aiwpECMrnjBxOC64Oih4gdc+Om1T+HNpQHkusUSMpaTkKcTzYPt0UpQEJShCAlIGEgDAHs0FaePOBxBc7v2s1/fpv8ABQD7XVNPpc+kdTtVs+3qzNMuqUeNKfKQkuOpycDoNSNJpcKkQkQ6bGbjR0ElLTYwkE7nQLH5RMRK7Ygy0tEutTAC4B9ykpIx6s40JcGJANv3dFGc+Shz0dCNPqrUqDWIiodUityoyiFKbcGQSNxqOp9nW9TFOmn0iNG7ZBbc7NJHOk9x30FZOGmDfVF/OR9E6sdxFtRq7bcfhEASm/2WMvH3Cx+voddEOxrXgS2pUKhw2X21cyHEIwUnRGehyNBT636vNtG42prILcmM4UvMq/CTnC0H3aNOL1PNb8ivWioW/Sp0dKX1oGewcTthQG47xnxGPDTsn2RbFRluy51DhvyHTzLcW35yj6ddtKoFKo8Z2JTKfHjRnVFTjTaPNUcYyR6gNBXSyuKNUtGl/NqIrM2KlRU0HF8pbzuQCBuM5O/jqJvW86je1QYfltJaDI5GGGcnGT8SdWJn8N7Snul16ix0uE5Kmxy83rxrsotl27Q3e2ptJisuj/GcmVe86Ac4K21It+1Sqe0pqXOc8oU2sYKE4ASCO443x6dZphgazQf/2Q=="/>
          <p:cNvSpPr>
            <a:spLocks noChangeAspect="1" noChangeArrowheads="1"/>
          </p:cNvSpPr>
          <p:nvPr/>
        </p:nvSpPr>
        <p:spPr bwMode="auto">
          <a:xfrm>
            <a:off x="307975" y="79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33401" y="3276600"/>
            <a:ext cx="1676402" cy="334431"/>
          </a:xfrm>
          <a:prstGeom prst="rect">
            <a:avLst/>
          </a:prstGeom>
          <a:solidFill>
            <a:srgbClr val="DC5034">
              <a:alpha val="37000"/>
            </a:srgbClr>
          </a:solidFill>
          <a:ln w="19050">
            <a:solidFill>
              <a:schemeClr val="tx1"/>
            </a:solidFill>
            <a:prstDash val="solid"/>
          </a:ln>
          <a:effectLst/>
        </p:spPr>
        <p:txBody>
          <a:bodyPr wrap="square" rtlCol="0" anchor="t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dirty="0" err="1">
              <a:solidFill>
                <a:schemeClr val="tx2"/>
              </a:solidFill>
              <a:latin typeface="+mn-lt"/>
            </a:endParaRPr>
          </a:p>
        </p:txBody>
      </p:sp>
      <p:sp>
        <p:nvSpPr>
          <p:cNvPr id="21" name="Content Placeholder 2"/>
          <p:cNvSpPr>
            <a:spLocks noGrp="1"/>
          </p:cNvSpPr>
          <p:nvPr>
            <p:ph sz="half" idx="10"/>
          </p:nvPr>
        </p:nvSpPr>
        <p:spPr>
          <a:xfrm>
            <a:off x="2971801" y="1458486"/>
            <a:ext cx="4522308" cy="2400657"/>
          </a:xfrm>
        </p:spPr>
        <p:txBody>
          <a:bodyPr wrap="square">
            <a:spAutoFit/>
          </a:bodyPr>
          <a:lstStyle/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  <a:cs typeface="+mn-cs"/>
              </a:rPr>
              <a:t>Coarse Flows </a:t>
            </a:r>
            <a:r>
              <a:rPr lang="en-US" sz="2000" dirty="0" smtClean="0">
                <a:solidFill>
                  <a:schemeClr val="bg1"/>
                </a:solidFill>
                <a:cs typeface="+mn-cs"/>
                <a:sym typeface="Wingdings" pitchFamily="2" charset="2"/>
              </a:rPr>
              <a:t> </a:t>
            </a:r>
            <a:r>
              <a:rPr lang="en-US" sz="2000" dirty="0" err="1" smtClean="0">
                <a:solidFill>
                  <a:schemeClr val="bg1"/>
                </a:solidFill>
                <a:cs typeface="+mn-cs"/>
              </a:rPr>
              <a:t>MacroFlows</a:t>
            </a:r>
            <a:endParaRPr lang="en-US" sz="2000" dirty="0">
              <a:solidFill>
                <a:schemeClr val="bg1"/>
              </a:solidFill>
              <a:cs typeface="+mn-cs"/>
            </a:endParaRP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endParaRPr lang="en-US" sz="2000" dirty="0" smtClean="0">
              <a:solidFill>
                <a:schemeClr val="bg1"/>
              </a:solidFill>
              <a:cs typeface="+mn-cs"/>
            </a:endParaRP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endParaRPr lang="en-US" sz="2000" dirty="0" smtClean="0">
              <a:solidFill>
                <a:schemeClr val="bg1"/>
              </a:solidFill>
              <a:cs typeface="+mn-cs"/>
            </a:endParaRP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endParaRPr lang="en-US" sz="2000" dirty="0">
              <a:solidFill>
                <a:schemeClr val="bg1"/>
              </a:solidFill>
              <a:cs typeface="+mn-cs"/>
            </a:endParaRP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endParaRPr lang="en-US" sz="2000" dirty="0" smtClean="0">
              <a:solidFill>
                <a:schemeClr val="bg1"/>
              </a:solidFill>
              <a:cs typeface="+mn-cs"/>
            </a:endParaRP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endParaRPr lang="en-US" sz="2000" dirty="0" smtClean="0">
              <a:solidFill>
                <a:schemeClr val="bg1"/>
              </a:solidFill>
              <a:cs typeface="+mn-cs"/>
            </a:endParaRP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  <a:cs typeface="+mn-cs"/>
              </a:rPr>
              <a:t>Granular Flows </a:t>
            </a:r>
            <a:r>
              <a:rPr lang="en-US" sz="2000" dirty="0" smtClean="0">
                <a:solidFill>
                  <a:schemeClr val="bg1"/>
                </a:solidFill>
                <a:cs typeface="+mn-cs"/>
                <a:sym typeface="Wingdings" pitchFamily="2" charset="2"/>
              </a:rPr>
              <a:t> </a:t>
            </a:r>
            <a:r>
              <a:rPr lang="en-US" sz="2000" dirty="0" err="1" smtClean="0">
                <a:solidFill>
                  <a:schemeClr val="bg1"/>
                </a:solidFill>
                <a:cs typeface="+mn-cs"/>
              </a:rPr>
              <a:t>MicroFlows</a:t>
            </a:r>
            <a:r>
              <a:rPr lang="en-US" sz="2000" dirty="0" smtClean="0">
                <a:solidFill>
                  <a:schemeClr val="bg1"/>
                </a:solidFill>
                <a:cs typeface="+mn-cs"/>
              </a:rPr>
              <a:t> </a:t>
            </a:r>
            <a:endParaRPr lang="en-US" sz="2000" dirty="0">
              <a:solidFill>
                <a:schemeClr val="bg1"/>
              </a:solidFill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921878" y="4115619"/>
            <a:ext cx="4317122" cy="1240386"/>
            <a:chOff x="2921878" y="3086714"/>
            <a:chExt cx="4317122" cy="1033866"/>
          </a:xfrm>
        </p:grpSpPr>
        <p:grpSp>
          <p:nvGrpSpPr>
            <p:cNvPr id="9" name="Group 8"/>
            <p:cNvGrpSpPr/>
            <p:nvPr/>
          </p:nvGrpSpPr>
          <p:grpSpPr>
            <a:xfrm>
              <a:off x="6096000" y="3086714"/>
              <a:ext cx="1143000" cy="1033866"/>
              <a:chOff x="6248400" y="3178276"/>
              <a:chExt cx="989311" cy="838727"/>
            </a:xfrm>
          </p:grpSpPr>
          <p:pic>
            <p:nvPicPr>
              <p:cNvPr id="2053" name="Picture 5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529" b="20138"/>
              <a:stretch/>
            </p:blipFill>
            <p:spPr bwMode="auto">
              <a:xfrm>
                <a:off x="6248400" y="3178276"/>
                <a:ext cx="989311" cy="8387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54" name="Picture 6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04" r="9438" b="11323"/>
              <a:stretch/>
            </p:blipFill>
            <p:spPr bwMode="auto">
              <a:xfrm>
                <a:off x="6523592" y="3422976"/>
                <a:ext cx="438925" cy="471457"/>
              </a:xfrm>
              <a:prstGeom prst="ellips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1878" y="3138084"/>
              <a:ext cx="885807" cy="8858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2400" y="3138084"/>
              <a:ext cx="878920" cy="8789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5400" y="3178277"/>
              <a:ext cx="879066" cy="8790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" name="Freeform 2"/>
          <p:cNvSpPr/>
          <p:nvPr/>
        </p:nvSpPr>
        <p:spPr>
          <a:xfrm>
            <a:off x="2270590" y="2629435"/>
            <a:ext cx="5322012" cy="1152452"/>
          </a:xfrm>
          <a:custGeom>
            <a:avLst/>
            <a:gdLst>
              <a:gd name="connsiteX0" fmla="*/ 0 w 5322013"/>
              <a:gd name="connsiteY0" fmla="*/ 801385 h 801385"/>
              <a:gd name="connsiteX1" fmla="*/ 287676 w 5322013"/>
              <a:gd name="connsiteY1" fmla="*/ 801385 h 801385"/>
              <a:gd name="connsiteX2" fmla="*/ 616449 w 5322013"/>
              <a:gd name="connsiteY2" fmla="*/ 0 h 801385"/>
              <a:gd name="connsiteX3" fmla="*/ 5322013 w 5322013"/>
              <a:gd name="connsiteY3" fmla="*/ 0 h 801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22013" h="801385">
                <a:moveTo>
                  <a:pt x="0" y="801385"/>
                </a:moveTo>
                <a:lnTo>
                  <a:pt x="287676" y="801385"/>
                </a:lnTo>
                <a:lnTo>
                  <a:pt x="616449" y="0"/>
                </a:lnTo>
                <a:lnTo>
                  <a:pt x="5322013" y="0"/>
                </a:lnTo>
              </a:path>
            </a:pathLst>
          </a:custGeom>
          <a:noFill/>
          <a:ln w="57150">
            <a:solidFill>
              <a:schemeClr val="bg2"/>
            </a:solidFill>
            <a:prstDash val="dash"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 flipV="1">
            <a:off x="2275726" y="3774896"/>
            <a:ext cx="5322012" cy="1048851"/>
          </a:xfrm>
          <a:custGeom>
            <a:avLst/>
            <a:gdLst>
              <a:gd name="connsiteX0" fmla="*/ 0 w 5322013"/>
              <a:gd name="connsiteY0" fmla="*/ 801385 h 801385"/>
              <a:gd name="connsiteX1" fmla="*/ 287676 w 5322013"/>
              <a:gd name="connsiteY1" fmla="*/ 801385 h 801385"/>
              <a:gd name="connsiteX2" fmla="*/ 616449 w 5322013"/>
              <a:gd name="connsiteY2" fmla="*/ 0 h 801385"/>
              <a:gd name="connsiteX3" fmla="*/ 5322013 w 5322013"/>
              <a:gd name="connsiteY3" fmla="*/ 0 h 801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22013" h="801385">
                <a:moveTo>
                  <a:pt x="0" y="801385"/>
                </a:moveTo>
                <a:lnTo>
                  <a:pt x="287676" y="801385"/>
                </a:lnTo>
                <a:lnTo>
                  <a:pt x="616449" y="0"/>
                </a:lnTo>
                <a:lnTo>
                  <a:pt x="5322013" y="0"/>
                </a:lnTo>
              </a:path>
            </a:pathLst>
          </a:custGeom>
          <a:noFill/>
          <a:ln w="19050">
            <a:solidFill>
              <a:schemeClr val="bg2"/>
            </a:solidFill>
            <a:prstDash val="dashDot"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20206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6" grpId="0" animBg="1"/>
      <p:bldP spid="16" grpId="1" animBg="1"/>
      <p:bldP spid="15" grpId="0" animBg="1"/>
      <p:bldP spid="15" grpId="1" animBg="1"/>
      <p:bldP spid="17" grpId="0" animBg="1"/>
      <p:bldP spid="18" grpId="0" animBg="1"/>
      <p:bldP spid="19" grpId="0" animBg="1"/>
      <p:bldP spid="19" grpId="1" animBg="1"/>
      <p:bldP spid="21" grpId="0" uiExpand="1" build="p"/>
      <p:bldP spid="3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066800" y="1828800"/>
            <a:ext cx="2819401" cy="2743200"/>
          </a:xfrm>
          <a:prstGeom prst="roundRect">
            <a:avLst>
              <a:gd name="adj" fmla="val 9379"/>
            </a:avLst>
          </a:prstGeom>
          <a:solidFill>
            <a:schemeClr val="accent1"/>
          </a:solidFill>
          <a:effectLst/>
        </p:spPr>
        <p:txBody>
          <a:bodyPr wrap="square" rtlCol="0" anchor="ctr" anchorCtr="1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200" dirty="0" smtClean="0">
                <a:solidFill>
                  <a:schemeClr val="tx2"/>
                </a:solidFill>
                <a:latin typeface="Museo For Dell" pitchFamily="2" charset="0"/>
                <a:ea typeface="Museo For Dell" pitchFamily="2" charset="0"/>
                <a:cs typeface="+mj-cs"/>
              </a:rPr>
              <a:t>Application Innovation Framework</a:t>
            </a:r>
            <a:endParaRPr lang="en-US" sz="3200" dirty="0">
              <a:solidFill>
                <a:schemeClr val="tx2"/>
              </a:solidFill>
              <a:latin typeface="Museo For Dell" pitchFamily="2" charset="0"/>
              <a:ea typeface="Museo For Dell" pitchFamily="2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109862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845907" y="3038296"/>
            <a:ext cx="7162800" cy="1930400"/>
          </a:xfrm>
          <a:prstGeom prst="roundRect">
            <a:avLst>
              <a:gd name="adj" fmla="val 0"/>
            </a:avLst>
          </a:prstGeom>
          <a:solidFill>
            <a:srgbClr val="FFD85B"/>
          </a:solidFill>
          <a:effectLst/>
        </p:spPr>
        <p:txBody>
          <a:bodyPr wrap="square" rtlCol="0" anchor="ctr" anchorCtr="1">
            <a:normAutofit/>
          </a:bodyPr>
          <a:lstStyle/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38202" y="1092201"/>
            <a:ext cx="7162800" cy="19304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effectLst/>
        </p:spPr>
        <p:txBody>
          <a:bodyPr wrap="square" rtlCol="0" anchor="ctr" anchorCtr="1">
            <a:normAutofit/>
          </a:bodyPr>
          <a:lstStyle/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4826" y="6375400"/>
            <a:ext cx="1885950" cy="152400"/>
          </a:xfrm>
        </p:spPr>
        <p:txBody>
          <a:bodyPr/>
          <a:lstStyle/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838202" y="3022600"/>
            <a:ext cx="7162800" cy="0"/>
          </a:xfrm>
          <a:prstGeom prst="line">
            <a:avLst/>
          </a:prstGeom>
          <a:ln w="19050">
            <a:solidFill>
              <a:schemeClr val="bg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295401" y="2741149"/>
            <a:ext cx="6172201" cy="5355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chemeClr val="bg1"/>
              </a:buClr>
            </a:pPr>
            <a:r>
              <a:rPr lang="en-US" sz="3200" dirty="0">
                <a:solidFill>
                  <a:schemeClr val="bg2"/>
                </a:solidFill>
              </a:rPr>
              <a:t>“Lets Split the Data Plane</a:t>
            </a:r>
            <a:r>
              <a:rPr lang="en-US" sz="3200" dirty="0" smtClean="0">
                <a:solidFill>
                  <a:schemeClr val="bg2"/>
                </a:solidFill>
              </a:rPr>
              <a:t>”</a:t>
            </a:r>
            <a:endParaRPr lang="en-US" sz="3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18768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5318659" y="3651992"/>
            <a:ext cx="3048990" cy="996208"/>
            <a:chOff x="5302427" y="2856121"/>
            <a:chExt cx="3048990" cy="747156"/>
          </a:xfrm>
          <a:solidFill>
            <a:srgbClr val="FFD85B"/>
          </a:solidFill>
        </p:grpSpPr>
        <p:sp>
          <p:nvSpPr>
            <p:cNvPr id="6" name="Rectangle 5"/>
            <p:cNvSpPr/>
            <p:nvPr/>
          </p:nvSpPr>
          <p:spPr>
            <a:xfrm>
              <a:off x="5302427" y="2856121"/>
              <a:ext cx="3048990" cy="747156"/>
            </a:xfrm>
            <a:prstGeom prst="rect">
              <a:avLst/>
            </a:prstGeom>
            <a:grpFill/>
            <a:effectLst/>
          </p:spPr>
          <p:txBody>
            <a:bodyPr wrap="square" rtlCol="0" anchor="t">
              <a:normAutofit/>
            </a:bodyPr>
            <a:lstStyle/>
            <a:p>
              <a:pPr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US" sz="2000" kern="1200" dirty="0" smtClean="0">
                  <a:solidFill>
                    <a:schemeClr val="bg2"/>
                  </a:solidFill>
                  <a:latin typeface="+mn-lt"/>
                  <a:ea typeface="+mn-ea"/>
                  <a:cs typeface="+mn-cs"/>
                </a:rPr>
                <a:t>Switch</a:t>
              </a:r>
            </a:p>
          </p:txBody>
        </p:sp>
        <p:pic>
          <p:nvPicPr>
            <p:cNvPr id="61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1096" y="2915715"/>
              <a:ext cx="207884" cy="19971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Rectangle 6"/>
          <p:cNvSpPr/>
          <p:nvPr/>
        </p:nvSpPr>
        <p:spPr>
          <a:xfrm>
            <a:off x="6597831" y="3706954"/>
            <a:ext cx="1324581" cy="58187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 anchor="t">
            <a:normAutofit/>
          </a:bodyPr>
          <a:lstStyle/>
          <a:p>
            <a:pPr algn="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0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Module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13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905" y="261565"/>
            <a:ext cx="8239125" cy="44319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sz="3200" dirty="0"/>
              <a:t>Split </a:t>
            </a:r>
            <a:r>
              <a:rPr lang="en-US" sz="3200" dirty="0" smtClean="0"/>
              <a:t>SDN-Data-Plane (Divide and Rule)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17097" y="1041400"/>
            <a:ext cx="4916903" cy="4749800"/>
          </a:xfrm>
        </p:spPr>
        <p:txBody>
          <a:bodyPr>
            <a:noAutofit/>
          </a:bodyPr>
          <a:lstStyle/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2000" dirty="0" smtClean="0">
                <a:cs typeface="+mn-cs"/>
              </a:rPr>
              <a:t>Granular Flow Processor – multicore NPU</a:t>
            </a: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endParaRPr lang="en-US" sz="1200" dirty="0">
              <a:cs typeface="+mn-cs"/>
            </a:endParaRP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2000" dirty="0" smtClean="0">
                <a:cs typeface="+mn-cs"/>
              </a:rPr>
              <a:t>With independent OF agent </a:t>
            </a:r>
          </a:p>
          <a:p>
            <a:pPr marL="346075" lvl="1" indent="0">
              <a:spcBef>
                <a:spcPts val="600"/>
              </a:spcBef>
              <a:spcAft>
                <a:spcPct val="0"/>
              </a:spcAft>
              <a:buNone/>
            </a:pPr>
            <a:endParaRPr lang="en-US" sz="1200" dirty="0" smtClean="0">
              <a:cs typeface="+mn-cs"/>
            </a:endParaRP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2000" dirty="0" smtClean="0">
                <a:cs typeface="+mn-cs"/>
              </a:rPr>
              <a:t>Controller Separately manages </a:t>
            </a:r>
            <a:r>
              <a:rPr lang="en-US" sz="2000" dirty="0">
                <a:cs typeface="+mn-cs"/>
              </a:rPr>
              <a:t>both </a:t>
            </a:r>
            <a:r>
              <a:rPr lang="en-US" sz="2000" dirty="0" smtClean="0">
                <a:cs typeface="+mn-cs"/>
              </a:rPr>
              <a:t>OF agents</a:t>
            </a:r>
            <a:endParaRPr lang="en-US" sz="2000" dirty="0">
              <a:cs typeface="+mn-cs"/>
            </a:endParaRPr>
          </a:p>
          <a:p>
            <a:pPr marL="346075" indent="-346075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endParaRPr lang="en-US" sz="1200" dirty="0" smtClean="0">
              <a:cs typeface="+mn-cs"/>
            </a:endParaRPr>
          </a:p>
          <a:p>
            <a:pPr marL="346075" indent="-346075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2000" dirty="0" smtClean="0">
                <a:cs typeface="+mn-cs"/>
              </a:rPr>
              <a:t>Identify </a:t>
            </a:r>
            <a:r>
              <a:rPr lang="en-US" sz="2000" dirty="0" err="1" smtClean="0">
                <a:cs typeface="+mn-cs"/>
              </a:rPr>
              <a:t>MacroFlows</a:t>
            </a:r>
            <a:r>
              <a:rPr lang="en-US" sz="2000" dirty="0" smtClean="0">
                <a:cs typeface="+mn-cs"/>
              </a:rPr>
              <a:t> needing granular Processing</a:t>
            </a:r>
            <a:endParaRPr lang="en-US" sz="2000" dirty="0">
              <a:cs typeface="+mn-cs"/>
            </a:endParaRPr>
          </a:p>
          <a:p>
            <a:pPr marL="346075" indent="-346075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endParaRPr lang="en-US" sz="1200" dirty="0" smtClean="0">
              <a:cs typeface="+mn-cs"/>
            </a:endParaRPr>
          </a:p>
          <a:p>
            <a:pPr marL="346075" indent="-346075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2000" dirty="0" smtClean="0">
                <a:cs typeface="+mn-cs"/>
              </a:rPr>
              <a:t>Flows </a:t>
            </a:r>
            <a:r>
              <a:rPr lang="en-US" sz="2000" dirty="0">
                <a:cs typeface="+mn-cs"/>
              </a:rPr>
              <a:t>are redirected to subsystem</a:t>
            </a:r>
          </a:p>
          <a:p>
            <a:pPr marL="346075" indent="-346075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endParaRPr lang="en-US" sz="1200" dirty="0" smtClean="0">
              <a:cs typeface="+mn-cs"/>
            </a:endParaRPr>
          </a:p>
          <a:p>
            <a:pPr marL="346075" indent="-346075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2000" dirty="0" smtClean="0">
                <a:cs typeface="+mn-cs"/>
              </a:rPr>
              <a:t>Flow-explosion </a:t>
            </a:r>
            <a:r>
              <a:rPr lang="en-US" sz="2000" dirty="0">
                <a:cs typeface="+mn-cs"/>
              </a:rPr>
              <a:t>of </a:t>
            </a:r>
            <a:r>
              <a:rPr lang="en-US" sz="2000" dirty="0" err="1">
                <a:cs typeface="+mn-cs"/>
              </a:rPr>
              <a:t>MicroFlow</a:t>
            </a:r>
            <a:r>
              <a:rPr lang="en-US" sz="2000" dirty="0">
                <a:cs typeface="+mn-cs"/>
              </a:rPr>
              <a:t> entries in </a:t>
            </a:r>
            <a:r>
              <a:rPr lang="en-US" sz="2000" dirty="0" smtClean="0">
                <a:cs typeface="+mn-cs"/>
              </a:rPr>
              <a:t>subsystem  </a:t>
            </a:r>
            <a:endParaRPr lang="en-US" sz="2000" dirty="0">
              <a:cs typeface="+mn-cs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4876800" y="4363191"/>
            <a:ext cx="4114802" cy="0"/>
          </a:xfrm>
          <a:prstGeom prst="line">
            <a:avLst/>
          </a:prstGeom>
          <a:ln w="19050">
            <a:solidFill>
              <a:schemeClr val="bg2"/>
            </a:solidFill>
            <a:prstDash val="dashDot"/>
            <a:headEnd type="triangle" w="sm" len="med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6297313" y="3176422"/>
            <a:ext cx="1510009" cy="530532"/>
            <a:chOff x="4038600" y="3434271"/>
            <a:chExt cx="685800" cy="533400"/>
          </a:xfrm>
        </p:grpSpPr>
        <p:cxnSp>
          <p:nvCxnSpPr>
            <p:cNvPr id="17" name="Straight Arrow Connector 16"/>
            <p:cNvCxnSpPr/>
            <p:nvPr/>
          </p:nvCxnSpPr>
          <p:spPr>
            <a:xfrm>
              <a:off x="4420095" y="3434271"/>
              <a:ext cx="304305" cy="533400"/>
            </a:xfrm>
            <a:prstGeom prst="straightConnector1">
              <a:avLst/>
            </a:prstGeom>
            <a:ln>
              <a:solidFill>
                <a:schemeClr val="bg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H="1">
              <a:off x="4038600" y="3434271"/>
              <a:ext cx="321424" cy="533400"/>
            </a:xfrm>
            <a:prstGeom prst="straightConnector1">
              <a:avLst/>
            </a:prstGeom>
            <a:ln>
              <a:solidFill>
                <a:schemeClr val="bg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5638802" y="2053632"/>
            <a:ext cx="2507012" cy="355600"/>
            <a:chOff x="7196626" y="1731695"/>
            <a:chExt cx="1566374" cy="266700"/>
          </a:xfrm>
        </p:grpSpPr>
        <p:sp>
          <p:nvSpPr>
            <p:cNvPr id="39" name="Rectangle 38"/>
            <p:cNvSpPr/>
            <p:nvPr/>
          </p:nvSpPr>
          <p:spPr>
            <a:xfrm>
              <a:off x="7196626" y="1735091"/>
              <a:ext cx="226776" cy="263304"/>
            </a:xfrm>
            <a:prstGeom prst="rect">
              <a:avLst/>
            </a:prstGeom>
            <a:solidFill>
              <a:srgbClr val="DC5034"/>
            </a:solidFill>
            <a:effectLst/>
          </p:spPr>
          <p:txBody>
            <a:bodyPr wrap="square" rtlCol="0" anchor="t">
              <a:normAutofit fontScale="92500" lnSpcReduction="10000"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US" sz="2000" kern="1200" dirty="0" err="1" smtClean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" name="Isosceles Triangle 39"/>
            <p:cNvSpPr/>
            <p:nvPr/>
          </p:nvSpPr>
          <p:spPr>
            <a:xfrm>
              <a:off x="7658440" y="1731695"/>
              <a:ext cx="266690" cy="266700"/>
            </a:xfrm>
            <a:prstGeom prst="triangle">
              <a:avLst/>
            </a:prstGeom>
            <a:solidFill>
              <a:srgbClr val="7030A0"/>
            </a:solidFill>
            <a:effectLst/>
          </p:spPr>
          <p:txBody>
            <a:bodyPr wrap="square" rtlCol="0" anchor="t">
              <a:normAutofit fontScale="40000" lnSpcReduction="20000"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US" sz="2000" kern="1200" dirty="0" err="1" smtClean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8078810" y="1735091"/>
              <a:ext cx="226990" cy="263304"/>
            </a:xfrm>
            <a:prstGeom prst="ellipse">
              <a:avLst/>
            </a:prstGeom>
            <a:solidFill>
              <a:srgbClr val="FFFF00"/>
            </a:solidFill>
            <a:effectLst/>
          </p:spPr>
          <p:txBody>
            <a:bodyPr wrap="square" rtlCol="0" anchor="t">
              <a:normAutofit fontScale="70000" lnSpcReduction="20000"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US" sz="2000" kern="1200" dirty="0" err="1" smtClean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8551510" y="1731695"/>
              <a:ext cx="211490" cy="266700"/>
            </a:xfrm>
            <a:prstGeom prst="roundRect">
              <a:avLst/>
            </a:prstGeom>
            <a:solidFill>
              <a:srgbClr val="92D050"/>
            </a:solidFill>
            <a:effectLst/>
          </p:spPr>
          <p:txBody>
            <a:bodyPr wrap="square" rtlCol="0" anchor="t">
              <a:normAutofit fontScale="92500" lnSpcReduction="20000"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US" sz="2000" kern="1200" dirty="0" err="1" smtClean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5846547" y="2399991"/>
            <a:ext cx="2055614" cy="333251"/>
            <a:chOff x="5846543" y="1917142"/>
            <a:chExt cx="2055615" cy="249941"/>
          </a:xfrm>
        </p:grpSpPr>
        <p:cxnSp>
          <p:nvCxnSpPr>
            <p:cNvPr id="35" name="Straight Connector 34"/>
            <p:cNvCxnSpPr/>
            <p:nvPr/>
          </p:nvCxnSpPr>
          <p:spPr>
            <a:xfrm>
              <a:off x="5846543" y="1924050"/>
              <a:ext cx="983854" cy="243033"/>
            </a:xfrm>
            <a:prstGeom prst="line">
              <a:avLst/>
            </a:prstGeom>
            <a:ln>
              <a:solidFill>
                <a:schemeClr val="bg2"/>
              </a:solidFill>
              <a:headEnd type="triangl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6830396" y="1924050"/>
              <a:ext cx="1071762" cy="243033"/>
            </a:xfrm>
            <a:prstGeom prst="line">
              <a:avLst/>
            </a:prstGeom>
            <a:ln>
              <a:solidFill>
                <a:schemeClr val="bg2"/>
              </a:solidFill>
              <a:headEnd type="triangl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6591365" y="1917142"/>
              <a:ext cx="239030" cy="243033"/>
            </a:xfrm>
            <a:prstGeom prst="line">
              <a:avLst/>
            </a:prstGeom>
            <a:ln>
              <a:solidFill>
                <a:schemeClr val="bg2"/>
              </a:solidFill>
              <a:headEnd type="triangl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6830396" y="1917143"/>
              <a:ext cx="402009" cy="243033"/>
            </a:xfrm>
            <a:prstGeom prst="line">
              <a:avLst/>
            </a:prstGeom>
            <a:ln>
              <a:solidFill>
                <a:schemeClr val="bg2"/>
              </a:solidFill>
              <a:headEnd type="triangl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6593686" y="3845513"/>
            <a:ext cx="1338263" cy="379819"/>
            <a:chOff x="6593681" y="3001261"/>
            <a:chExt cx="1338263" cy="284864"/>
          </a:xfrm>
        </p:grpSpPr>
        <p:grpSp>
          <p:nvGrpSpPr>
            <p:cNvPr id="21" name="Group 20"/>
            <p:cNvGrpSpPr/>
            <p:nvPr/>
          </p:nvGrpSpPr>
          <p:grpSpPr>
            <a:xfrm>
              <a:off x="6593681" y="3136103"/>
              <a:ext cx="1331119" cy="150022"/>
              <a:chOff x="6593681" y="3136103"/>
              <a:chExt cx="1331119" cy="150022"/>
            </a:xfrm>
          </p:grpSpPr>
          <p:sp>
            <p:nvSpPr>
              <p:cNvPr id="20" name="Freeform 19"/>
              <p:cNvSpPr/>
              <p:nvPr/>
            </p:nvSpPr>
            <p:spPr>
              <a:xfrm>
                <a:off x="6593681" y="3150394"/>
                <a:ext cx="1323975" cy="135731"/>
              </a:xfrm>
              <a:custGeom>
                <a:avLst/>
                <a:gdLst>
                  <a:gd name="connsiteX0" fmla="*/ 0 w 1323975"/>
                  <a:gd name="connsiteY0" fmla="*/ 0 h 135731"/>
                  <a:gd name="connsiteX1" fmla="*/ 126207 w 1323975"/>
                  <a:gd name="connsiteY1" fmla="*/ 135731 h 135731"/>
                  <a:gd name="connsiteX2" fmla="*/ 1257300 w 1323975"/>
                  <a:gd name="connsiteY2" fmla="*/ 135731 h 135731"/>
                  <a:gd name="connsiteX3" fmla="*/ 1323975 w 1323975"/>
                  <a:gd name="connsiteY3" fmla="*/ 9525 h 135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3975" h="135731">
                    <a:moveTo>
                      <a:pt x="0" y="0"/>
                    </a:moveTo>
                    <a:lnTo>
                      <a:pt x="126207" y="135731"/>
                    </a:lnTo>
                    <a:lnTo>
                      <a:pt x="1257300" y="135731"/>
                    </a:lnTo>
                    <a:lnTo>
                      <a:pt x="1323975" y="9525"/>
                    </a:lnTo>
                  </a:path>
                </a:pathLst>
              </a:custGeom>
              <a:noFill/>
              <a:ln w="3175">
                <a:solidFill>
                  <a:srgbClr val="7AB800"/>
                </a:solidFill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Freeform 42"/>
              <p:cNvSpPr/>
              <p:nvPr/>
            </p:nvSpPr>
            <p:spPr>
              <a:xfrm>
                <a:off x="6596070" y="3150394"/>
                <a:ext cx="1323975" cy="114833"/>
              </a:xfrm>
              <a:custGeom>
                <a:avLst/>
                <a:gdLst>
                  <a:gd name="connsiteX0" fmla="*/ 0 w 1323975"/>
                  <a:gd name="connsiteY0" fmla="*/ 0 h 135731"/>
                  <a:gd name="connsiteX1" fmla="*/ 126207 w 1323975"/>
                  <a:gd name="connsiteY1" fmla="*/ 135731 h 135731"/>
                  <a:gd name="connsiteX2" fmla="*/ 1257300 w 1323975"/>
                  <a:gd name="connsiteY2" fmla="*/ 135731 h 135731"/>
                  <a:gd name="connsiteX3" fmla="*/ 1323975 w 1323975"/>
                  <a:gd name="connsiteY3" fmla="*/ 9525 h 135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3975" h="135731">
                    <a:moveTo>
                      <a:pt x="0" y="0"/>
                    </a:moveTo>
                    <a:lnTo>
                      <a:pt x="126207" y="135731"/>
                    </a:lnTo>
                    <a:lnTo>
                      <a:pt x="1257300" y="135731"/>
                    </a:lnTo>
                    <a:lnTo>
                      <a:pt x="1323975" y="9525"/>
                    </a:lnTo>
                  </a:path>
                </a:pathLst>
              </a:custGeom>
              <a:noFill/>
              <a:ln w="3175">
                <a:solidFill>
                  <a:srgbClr val="7AB800"/>
                </a:solidFill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Freeform 43"/>
              <p:cNvSpPr/>
              <p:nvPr/>
            </p:nvSpPr>
            <p:spPr>
              <a:xfrm>
                <a:off x="6600825" y="3142718"/>
                <a:ext cx="1323975" cy="86982"/>
              </a:xfrm>
              <a:custGeom>
                <a:avLst/>
                <a:gdLst>
                  <a:gd name="connsiteX0" fmla="*/ 0 w 1323975"/>
                  <a:gd name="connsiteY0" fmla="*/ 0 h 135731"/>
                  <a:gd name="connsiteX1" fmla="*/ 126207 w 1323975"/>
                  <a:gd name="connsiteY1" fmla="*/ 135731 h 135731"/>
                  <a:gd name="connsiteX2" fmla="*/ 1257300 w 1323975"/>
                  <a:gd name="connsiteY2" fmla="*/ 135731 h 135731"/>
                  <a:gd name="connsiteX3" fmla="*/ 1323975 w 1323975"/>
                  <a:gd name="connsiteY3" fmla="*/ 9525 h 135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3975" h="135731">
                    <a:moveTo>
                      <a:pt x="0" y="0"/>
                    </a:moveTo>
                    <a:lnTo>
                      <a:pt x="126207" y="135731"/>
                    </a:lnTo>
                    <a:lnTo>
                      <a:pt x="1257300" y="135731"/>
                    </a:lnTo>
                    <a:lnTo>
                      <a:pt x="1323975" y="9525"/>
                    </a:lnTo>
                  </a:path>
                </a:pathLst>
              </a:custGeom>
              <a:noFill/>
              <a:ln w="3175">
                <a:solidFill>
                  <a:srgbClr val="7AB800"/>
                </a:solidFill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Freeform 44"/>
              <p:cNvSpPr/>
              <p:nvPr/>
            </p:nvSpPr>
            <p:spPr>
              <a:xfrm>
                <a:off x="6600825" y="3136103"/>
                <a:ext cx="1323975" cy="71707"/>
              </a:xfrm>
              <a:custGeom>
                <a:avLst/>
                <a:gdLst>
                  <a:gd name="connsiteX0" fmla="*/ 0 w 1323975"/>
                  <a:gd name="connsiteY0" fmla="*/ 0 h 135731"/>
                  <a:gd name="connsiteX1" fmla="*/ 126207 w 1323975"/>
                  <a:gd name="connsiteY1" fmla="*/ 135731 h 135731"/>
                  <a:gd name="connsiteX2" fmla="*/ 1257300 w 1323975"/>
                  <a:gd name="connsiteY2" fmla="*/ 135731 h 135731"/>
                  <a:gd name="connsiteX3" fmla="*/ 1323975 w 1323975"/>
                  <a:gd name="connsiteY3" fmla="*/ 9525 h 135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3975" h="135731">
                    <a:moveTo>
                      <a:pt x="0" y="0"/>
                    </a:moveTo>
                    <a:lnTo>
                      <a:pt x="126207" y="135731"/>
                    </a:lnTo>
                    <a:lnTo>
                      <a:pt x="1257300" y="135731"/>
                    </a:lnTo>
                    <a:lnTo>
                      <a:pt x="1323975" y="9525"/>
                    </a:lnTo>
                  </a:path>
                </a:pathLst>
              </a:custGeom>
              <a:noFill/>
              <a:ln w="3175">
                <a:solidFill>
                  <a:srgbClr val="7AB800"/>
                </a:solidFill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 flipV="1">
              <a:off x="6593681" y="3001261"/>
              <a:ext cx="1331119" cy="150022"/>
              <a:chOff x="6593681" y="3136103"/>
              <a:chExt cx="1331119" cy="150022"/>
            </a:xfrm>
          </p:grpSpPr>
          <p:sp>
            <p:nvSpPr>
              <p:cNvPr id="47" name="Freeform 46"/>
              <p:cNvSpPr/>
              <p:nvPr/>
            </p:nvSpPr>
            <p:spPr>
              <a:xfrm>
                <a:off x="6593681" y="3150394"/>
                <a:ext cx="1323975" cy="135731"/>
              </a:xfrm>
              <a:custGeom>
                <a:avLst/>
                <a:gdLst>
                  <a:gd name="connsiteX0" fmla="*/ 0 w 1323975"/>
                  <a:gd name="connsiteY0" fmla="*/ 0 h 135731"/>
                  <a:gd name="connsiteX1" fmla="*/ 126207 w 1323975"/>
                  <a:gd name="connsiteY1" fmla="*/ 135731 h 135731"/>
                  <a:gd name="connsiteX2" fmla="*/ 1257300 w 1323975"/>
                  <a:gd name="connsiteY2" fmla="*/ 135731 h 135731"/>
                  <a:gd name="connsiteX3" fmla="*/ 1323975 w 1323975"/>
                  <a:gd name="connsiteY3" fmla="*/ 9525 h 135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3975" h="135731">
                    <a:moveTo>
                      <a:pt x="0" y="0"/>
                    </a:moveTo>
                    <a:lnTo>
                      <a:pt x="126207" y="135731"/>
                    </a:lnTo>
                    <a:lnTo>
                      <a:pt x="1257300" y="135731"/>
                    </a:lnTo>
                    <a:lnTo>
                      <a:pt x="1323975" y="9525"/>
                    </a:lnTo>
                  </a:path>
                </a:pathLst>
              </a:custGeom>
              <a:noFill/>
              <a:ln w="3175">
                <a:solidFill>
                  <a:srgbClr val="C00000"/>
                </a:solidFill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Freeform 47"/>
              <p:cNvSpPr/>
              <p:nvPr/>
            </p:nvSpPr>
            <p:spPr>
              <a:xfrm>
                <a:off x="6596070" y="3150394"/>
                <a:ext cx="1323975" cy="114833"/>
              </a:xfrm>
              <a:custGeom>
                <a:avLst/>
                <a:gdLst>
                  <a:gd name="connsiteX0" fmla="*/ 0 w 1323975"/>
                  <a:gd name="connsiteY0" fmla="*/ 0 h 135731"/>
                  <a:gd name="connsiteX1" fmla="*/ 126207 w 1323975"/>
                  <a:gd name="connsiteY1" fmla="*/ 135731 h 135731"/>
                  <a:gd name="connsiteX2" fmla="*/ 1257300 w 1323975"/>
                  <a:gd name="connsiteY2" fmla="*/ 135731 h 135731"/>
                  <a:gd name="connsiteX3" fmla="*/ 1323975 w 1323975"/>
                  <a:gd name="connsiteY3" fmla="*/ 9525 h 135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3975" h="135731">
                    <a:moveTo>
                      <a:pt x="0" y="0"/>
                    </a:moveTo>
                    <a:lnTo>
                      <a:pt x="126207" y="135731"/>
                    </a:lnTo>
                    <a:lnTo>
                      <a:pt x="1257300" y="135731"/>
                    </a:lnTo>
                    <a:lnTo>
                      <a:pt x="1323975" y="9525"/>
                    </a:lnTo>
                  </a:path>
                </a:pathLst>
              </a:custGeom>
              <a:noFill/>
              <a:ln w="3175">
                <a:solidFill>
                  <a:srgbClr val="C00000"/>
                </a:solidFill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Freeform 48"/>
              <p:cNvSpPr/>
              <p:nvPr/>
            </p:nvSpPr>
            <p:spPr>
              <a:xfrm>
                <a:off x="6600825" y="3142718"/>
                <a:ext cx="1323975" cy="86982"/>
              </a:xfrm>
              <a:custGeom>
                <a:avLst/>
                <a:gdLst>
                  <a:gd name="connsiteX0" fmla="*/ 0 w 1323975"/>
                  <a:gd name="connsiteY0" fmla="*/ 0 h 135731"/>
                  <a:gd name="connsiteX1" fmla="*/ 126207 w 1323975"/>
                  <a:gd name="connsiteY1" fmla="*/ 135731 h 135731"/>
                  <a:gd name="connsiteX2" fmla="*/ 1257300 w 1323975"/>
                  <a:gd name="connsiteY2" fmla="*/ 135731 h 135731"/>
                  <a:gd name="connsiteX3" fmla="*/ 1323975 w 1323975"/>
                  <a:gd name="connsiteY3" fmla="*/ 9525 h 135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3975" h="135731">
                    <a:moveTo>
                      <a:pt x="0" y="0"/>
                    </a:moveTo>
                    <a:lnTo>
                      <a:pt x="126207" y="135731"/>
                    </a:lnTo>
                    <a:lnTo>
                      <a:pt x="1257300" y="135731"/>
                    </a:lnTo>
                    <a:lnTo>
                      <a:pt x="1323975" y="9525"/>
                    </a:lnTo>
                  </a:path>
                </a:pathLst>
              </a:custGeom>
              <a:noFill/>
              <a:ln w="3175">
                <a:solidFill>
                  <a:srgbClr val="C00000"/>
                </a:solidFill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Freeform 49"/>
              <p:cNvSpPr/>
              <p:nvPr/>
            </p:nvSpPr>
            <p:spPr>
              <a:xfrm>
                <a:off x="6600825" y="3136103"/>
                <a:ext cx="1323975" cy="71707"/>
              </a:xfrm>
              <a:custGeom>
                <a:avLst/>
                <a:gdLst>
                  <a:gd name="connsiteX0" fmla="*/ 0 w 1323975"/>
                  <a:gd name="connsiteY0" fmla="*/ 0 h 135731"/>
                  <a:gd name="connsiteX1" fmla="*/ 126207 w 1323975"/>
                  <a:gd name="connsiteY1" fmla="*/ 135731 h 135731"/>
                  <a:gd name="connsiteX2" fmla="*/ 1257300 w 1323975"/>
                  <a:gd name="connsiteY2" fmla="*/ 135731 h 135731"/>
                  <a:gd name="connsiteX3" fmla="*/ 1323975 w 1323975"/>
                  <a:gd name="connsiteY3" fmla="*/ 9525 h 135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3975" h="135731">
                    <a:moveTo>
                      <a:pt x="0" y="0"/>
                    </a:moveTo>
                    <a:lnTo>
                      <a:pt x="126207" y="135731"/>
                    </a:lnTo>
                    <a:lnTo>
                      <a:pt x="1257300" y="135731"/>
                    </a:lnTo>
                    <a:lnTo>
                      <a:pt x="1323975" y="9525"/>
                    </a:lnTo>
                  </a:path>
                </a:pathLst>
              </a:custGeom>
              <a:noFill/>
              <a:ln w="3175">
                <a:solidFill>
                  <a:srgbClr val="C00000"/>
                </a:solidFill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1" name="Group 50"/>
            <p:cNvGrpSpPr/>
            <p:nvPr/>
          </p:nvGrpSpPr>
          <p:grpSpPr>
            <a:xfrm flipV="1">
              <a:off x="6593681" y="3100291"/>
              <a:ext cx="1331119" cy="50106"/>
              <a:chOff x="6593681" y="3136103"/>
              <a:chExt cx="1331119" cy="150022"/>
            </a:xfrm>
          </p:grpSpPr>
          <p:sp>
            <p:nvSpPr>
              <p:cNvPr id="52" name="Freeform 51"/>
              <p:cNvSpPr/>
              <p:nvPr/>
            </p:nvSpPr>
            <p:spPr>
              <a:xfrm>
                <a:off x="6593681" y="3150394"/>
                <a:ext cx="1323975" cy="135731"/>
              </a:xfrm>
              <a:custGeom>
                <a:avLst/>
                <a:gdLst>
                  <a:gd name="connsiteX0" fmla="*/ 0 w 1323975"/>
                  <a:gd name="connsiteY0" fmla="*/ 0 h 135731"/>
                  <a:gd name="connsiteX1" fmla="*/ 126207 w 1323975"/>
                  <a:gd name="connsiteY1" fmla="*/ 135731 h 135731"/>
                  <a:gd name="connsiteX2" fmla="*/ 1257300 w 1323975"/>
                  <a:gd name="connsiteY2" fmla="*/ 135731 h 135731"/>
                  <a:gd name="connsiteX3" fmla="*/ 1323975 w 1323975"/>
                  <a:gd name="connsiteY3" fmla="*/ 9525 h 135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3975" h="135731">
                    <a:moveTo>
                      <a:pt x="0" y="0"/>
                    </a:moveTo>
                    <a:lnTo>
                      <a:pt x="126207" y="135731"/>
                    </a:lnTo>
                    <a:lnTo>
                      <a:pt x="1257300" y="135731"/>
                    </a:lnTo>
                    <a:lnTo>
                      <a:pt x="1323975" y="9525"/>
                    </a:lnTo>
                  </a:path>
                </a:pathLst>
              </a:custGeom>
              <a:noFill/>
              <a:ln w="3175"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Freeform 52"/>
              <p:cNvSpPr/>
              <p:nvPr/>
            </p:nvSpPr>
            <p:spPr>
              <a:xfrm>
                <a:off x="6596070" y="3150394"/>
                <a:ext cx="1323975" cy="114833"/>
              </a:xfrm>
              <a:custGeom>
                <a:avLst/>
                <a:gdLst>
                  <a:gd name="connsiteX0" fmla="*/ 0 w 1323975"/>
                  <a:gd name="connsiteY0" fmla="*/ 0 h 135731"/>
                  <a:gd name="connsiteX1" fmla="*/ 126207 w 1323975"/>
                  <a:gd name="connsiteY1" fmla="*/ 135731 h 135731"/>
                  <a:gd name="connsiteX2" fmla="*/ 1257300 w 1323975"/>
                  <a:gd name="connsiteY2" fmla="*/ 135731 h 135731"/>
                  <a:gd name="connsiteX3" fmla="*/ 1323975 w 1323975"/>
                  <a:gd name="connsiteY3" fmla="*/ 9525 h 135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3975" h="135731">
                    <a:moveTo>
                      <a:pt x="0" y="0"/>
                    </a:moveTo>
                    <a:lnTo>
                      <a:pt x="126207" y="135731"/>
                    </a:lnTo>
                    <a:lnTo>
                      <a:pt x="1257300" y="135731"/>
                    </a:lnTo>
                    <a:lnTo>
                      <a:pt x="1323975" y="9525"/>
                    </a:lnTo>
                  </a:path>
                </a:pathLst>
              </a:custGeom>
              <a:noFill/>
              <a:ln w="3175"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Freeform 53"/>
              <p:cNvSpPr/>
              <p:nvPr/>
            </p:nvSpPr>
            <p:spPr>
              <a:xfrm>
                <a:off x="6600825" y="3142718"/>
                <a:ext cx="1323975" cy="86982"/>
              </a:xfrm>
              <a:custGeom>
                <a:avLst/>
                <a:gdLst>
                  <a:gd name="connsiteX0" fmla="*/ 0 w 1323975"/>
                  <a:gd name="connsiteY0" fmla="*/ 0 h 135731"/>
                  <a:gd name="connsiteX1" fmla="*/ 126207 w 1323975"/>
                  <a:gd name="connsiteY1" fmla="*/ 135731 h 135731"/>
                  <a:gd name="connsiteX2" fmla="*/ 1257300 w 1323975"/>
                  <a:gd name="connsiteY2" fmla="*/ 135731 h 135731"/>
                  <a:gd name="connsiteX3" fmla="*/ 1323975 w 1323975"/>
                  <a:gd name="connsiteY3" fmla="*/ 9525 h 135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3975" h="135731">
                    <a:moveTo>
                      <a:pt x="0" y="0"/>
                    </a:moveTo>
                    <a:lnTo>
                      <a:pt x="126207" y="135731"/>
                    </a:lnTo>
                    <a:lnTo>
                      <a:pt x="1257300" y="135731"/>
                    </a:lnTo>
                    <a:lnTo>
                      <a:pt x="1323975" y="9525"/>
                    </a:lnTo>
                  </a:path>
                </a:pathLst>
              </a:custGeom>
              <a:noFill/>
              <a:ln w="3175"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Freeform 54"/>
              <p:cNvSpPr/>
              <p:nvPr/>
            </p:nvSpPr>
            <p:spPr>
              <a:xfrm>
                <a:off x="6600825" y="3136103"/>
                <a:ext cx="1323975" cy="71707"/>
              </a:xfrm>
              <a:custGeom>
                <a:avLst/>
                <a:gdLst>
                  <a:gd name="connsiteX0" fmla="*/ 0 w 1323975"/>
                  <a:gd name="connsiteY0" fmla="*/ 0 h 135731"/>
                  <a:gd name="connsiteX1" fmla="*/ 126207 w 1323975"/>
                  <a:gd name="connsiteY1" fmla="*/ 135731 h 135731"/>
                  <a:gd name="connsiteX2" fmla="*/ 1257300 w 1323975"/>
                  <a:gd name="connsiteY2" fmla="*/ 135731 h 135731"/>
                  <a:gd name="connsiteX3" fmla="*/ 1323975 w 1323975"/>
                  <a:gd name="connsiteY3" fmla="*/ 9525 h 135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3975" h="135731">
                    <a:moveTo>
                      <a:pt x="0" y="0"/>
                    </a:moveTo>
                    <a:lnTo>
                      <a:pt x="126207" y="135731"/>
                    </a:lnTo>
                    <a:lnTo>
                      <a:pt x="1257300" y="135731"/>
                    </a:lnTo>
                    <a:lnTo>
                      <a:pt x="1323975" y="9525"/>
                    </a:lnTo>
                  </a:path>
                </a:pathLst>
              </a:custGeom>
              <a:noFill/>
              <a:ln w="3175"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" name="Group 55"/>
            <p:cNvGrpSpPr/>
            <p:nvPr/>
          </p:nvGrpSpPr>
          <p:grpSpPr>
            <a:xfrm>
              <a:off x="6600825" y="3148008"/>
              <a:ext cx="1331119" cy="45719"/>
              <a:chOff x="6593681" y="3136103"/>
              <a:chExt cx="1331119" cy="150022"/>
            </a:xfrm>
          </p:grpSpPr>
          <p:sp>
            <p:nvSpPr>
              <p:cNvPr id="57" name="Freeform 56"/>
              <p:cNvSpPr/>
              <p:nvPr/>
            </p:nvSpPr>
            <p:spPr>
              <a:xfrm>
                <a:off x="6593681" y="3150394"/>
                <a:ext cx="1323975" cy="135731"/>
              </a:xfrm>
              <a:custGeom>
                <a:avLst/>
                <a:gdLst>
                  <a:gd name="connsiteX0" fmla="*/ 0 w 1323975"/>
                  <a:gd name="connsiteY0" fmla="*/ 0 h 135731"/>
                  <a:gd name="connsiteX1" fmla="*/ 126207 w 1323975"/>
                  <a:gd name="connsiteY1" fmla="*/ 135731 h 135731"/>
                  <a:gd name="connsiteX2" fmla="*/ 1257300 w 1323975"/>
                  <a:gd name="connsiteY2" fmla="*/ 135731 h 135731"/>
                  <a:gd name="connsiteX3" fmla="*/ 1323975 w 1323975"/>
                  <a:gd name="connsiteY3" fmla="*/ 9525 h 135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3975" h="135731">
                    <a:moveTo>
                      <a:pt x="0" y="0"/>
                    </a:moveTo>
                    <a:lnTo>
                      <a:pt x="126207" y="135731"/>
                    </a:lnTo>
                    <a:lnTo>
                      <a:pt x="1257300" y="135731"/>
                    </a:lnTo>
                    <a:lnTo>
                      <a:pt x="1323975" y="9525"/>
                    </a:lnTo>
                  </a:path>
                </a:pathLst>
              </a:custGeom>
              <a:noFill/>
              <a:ln w="3175">
                <a:solidFill>
                  <a:srgbClr val="FFFF00"/>
                </a:solidFill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Freeform 57"/>
              <p:cNvSpPr/>
              <p:nvPr/>
            </p:nvSpPr>
            <p:spPr>
              <a:xfrm>
                <a:off x="6596070" y="3150394"/>
                <a:ext cx="1323975" cy="114833"/>
              </a:xfrm>
              <a:custGeom>
                <a:avLst/>
                <a:gdLst>
                  <a:gd name="connsiteX0" fmla="*/ 0 w 1323975"/>
                  <a:gd name="connsiteY0" fmla="*/ 0 h 135731"/>
                  <a:gd name="connsiteX1" fmla="*/ 126207 w 1323975"/>
                  <a:gd name="connsiteY1" fmla="*/ 135731 h 135731"/>
                  <a:gd name="connsiteX2" fmla="*/ 1257300 w 1323975"/>
                  <a:gd name="connsiteY2" fmla="*/ 135731 h 135731"/>
                  <a:gd name="connsiteX3" fmla="*/ 1323975 w 1323975"/>
                  <a:gd name="connsiteY3" fmla="*/ 9525 h 135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3975" h="135731">
                    <a:moveTo>
                      <a:pt x="0" y="0"/>
                    </a:moveTo>
                    <a:lnTo>
                      <a:pt x="126207" y="135731"/>
                    </a:lnTo>
                    <a:lnTo>
                      <a:pt x="1257300" y="135731"/>
                    </a:lnTo>
                    <a:lnTo>
                      <a:pt x="1323975" y="9525"/>
                    </a:lnTo>
                  </a:path>
                </a:pathLst>
              </a:custGeom>
              <a:noFill/>
              <a:ln w="3175">
                <a:solidFill>
                  <a:srgbClr val="FFFF00"/>
                </a:solidFill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Freeform 58"/>
              <p:cNvSpPr/>
              <p:nvPr/>
            </p:nvSpPr>
            <p:spPr>
              <a:xfrm>
                <a:off x="6600825" y="3142718"/>
                <a:ext cx="1323975" cy="86982"/>
              </a:xfrm>
              <a:custGeom>
                <a:avLst/>
                <a:gdLst>
                  <a:gd name="connsiteX0" fmla="*/ 0 w 1323975"/>
                  <a:gd name="connsiteY0" fmla="*/ 0 h 135731"/>
                  <a:gd name="connsiteX1" fmla="*/ 126207 w 1323975"/>
                  <a:gd name="connsiteY1" fmla="*/ 135731 h 135731"/>
                  <a:gd name="connsiteX2" fmla="*/ 1257300 w 1323975"/>
                  <a:gd name="connsiteY2" fmla="*/ 135731 h 135731"/>
                  <a:gd name="connsiteX3" fmla="*/ 1323975 w 1323975"/>
                  <a:gd name="connsiteY3" fmla="*/ 9525 h 135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3975" h="135731">
                    <a:moveTo>
                      <a:pt x="0" y="0"/>
                    </a:moveTo>
                    <a:lnTo>
                      <a:pt x="126207" y="135731"/>
                    </a:lnTo>
                    <a:lnTo>
                      <a:pt x="1257300" y="135731"/>
                    </a:lnTo>
                    <a:lnTo>
                      <a:pt x="1323975" y="9525"/>
                    </a:lnTo>
                  </a:path>
                </a:pathLst>
              </a:custGeom>
              <a:noFill/>
              <a:ln w="3175">
                <a:solidFill>
                  <a:srgbClr val="FFFF00"/>
                </a:solidFill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Freeform 59"/>
              <p:cNvSpPr/>
              <p:nvPr/>
            </p:nvSpPr>
            <p:spPr>
              <a:xfrm>
                <a:off x="6600825" y="3136103"/>
                <a:ext cx="1323975" cy="71707"/>
              </a:xfrm>
              <a:custGeom>
                <a:avLst/>
                <a:gdLst>
                  <a:gd name="connsiteX0" fmla="*/ 0 w 1323975"/>
                  <a:gd name="connsiteY0" fmla="*/ 0 h 135731"/>
                  <a:gd name="connsiteX1" fmla="*/ 126207 w 1323975"/>
                  <a:gd name="connsiteY1" fmla="*/ 135731 h 135731"/>
                  <a:gd name="connsiteX2" fmla="*/ 1257300 w 1323975"/>
                  <a:gd name="connsiteY2" fmla="*/ 135731 h 135731"/>
                  <a:gd name="connsiteX3" fmla="*/ 1323975 w 1323975"/>
                  <a:gd name="connsiteY3" fmla="*/ 9525 h 135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3975" h="135731">
                    <a:moveTo>
                      <a:pt x="0" y="0"/>
                    </a:moveTo>
                    <a:lnTo>
                      <a:pt x="126207" y="135731"/>
                    </a:lnTo>
                    <a:lnTo>
                      <a:pt x="1257300" y="135731"/>
                    </a:lnTo>
                    <a:lnTo>
                      <a:pt x="1323975" y="9525"/>
                    </a:lnTo>
                  </a:path>
                </a:pathLst>
              </a:custGeom>
              <a:noFill/>
              <a:ln w="3175">
                <a:solidFill>
                  <a:srgbClr val="FFFF00"/>
                </a:solidFill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8" name="Group 27"/>
          <p:cNvGrpSpPr/>
          <p:nvPr/>
        </p:nvGrpSpPr>
        <p:grpSpPr>
          <a:xfrm>
            <a:off x="5302428" y="2733276"/>
            <a:ext cx="3048990" cy="443144"/>
            <a:chOff x="5302427" y="2167083"/>
            <a:chExt cx="3048990" cy="332358"/>
          </a:xfrm>
        </p:grpSpPr>
        <p:sp>
          <p:nvSpPr>
            <p:cNvPr id="9" name="Rectangle 8"/>
            <p:cNvSpPr/>
            <p:nvPr/>
          </p:nvSpPr>
          <p:spPr>
            <a:xfrm>
              <a:off x="5302427" y="2167083"/>
              <a:ext cx="3048990" cy="3323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square" rtlCol="0" anchor="t">
              <a:normAutofit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US" sz="2000" kern="1200" dirty="0" smtClean="0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SDN Controller</a:t>
              </a: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6387" y="2248618"/>
              <a:ext cx="176213" cy="169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323" y="3695030"/>
            <a:ext cx="117481" cy="1504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Freeform 17"/>
          <p:cNvSpPr/>
          <p:nvPr/>
        </p:nvSpPr>
        <p:spPr>
          <a:xfrm>
            <a:off x="4892724" y="4038245"/>
            <a:ext cx="4039739" cy="318448"/>
          </a:xfrm>
          <a:custGeom>
            <a:avLst/>
            <a:gdLst>
              <a:gd name="connsiteX0" fmla="*/ 0 w 4039738"/>
              <a:gd name="connsiteY0" fmla="*/ 238836 h 238836"/>
              <a:gd name="connsiteX1" fmla="*/ 1528550 w 4039738"/>
              <a:gd name="connsiteY1" fmla="*/ 238836 h 238836"/>
              <a:gd name="connsiteX2" fmla="*/ 1699147 w 4039738"/>
              <a:gd name="connsiteY2" fmla="*/ 0 h 238836"/>
              <a:gd name="connsiteX3" fmla="*/ 3036627 w 4039738"/>
              <a:gd name="connsiteY3" fmla="*/ 0 h 238836"/>
              <a:gd name="connsiteX4" fmla="*/ 3179929 w 4039738"/>
              <a:gd name="connsiteY4" fmla="*/ 238836 h 238836"/>
              <a:gd name="connsiteX5" fmla="*/ 4039738 w 4039738"/>
              <a:gd name="connsiteY5" fmla="*/ 238836 h 238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39738" h="238836">
                <a:moveTo>
                  <a:pt x="0" y="238836"/>
                </a:moveTo>
                <a:lnTo>
                  <a:pt x="1528550" y="238836"/>
                </a:lnTo>
                <a:lnTo>
                  <a:pt x="1699147" y="0"/>
                </a:lnTo>
                <a:lnTo>
                  <a:pt x="3036627" y="0"/>
                </a:lnTo>
                <a:lnTo>
                  <a:pt x="3179929" y="238836"/>
                </a:lnTo>
                <a:lnTo>
                  <a:pt x="4039738" y="238836"/>
                </a:lnTo>
              </a:path>
            </a:pathLst>
          </a:custGeom>
          <a:ln w="19050">
            <a:solidFill>
              <a:schemeClr val="bg2"/>
            </a:solidFill>
            <a:prstDash val="dashDot"/>
            <a:headEnd type="triangle" w="sm" len="med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210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uiExpand="1" build="p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14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905" y="261565"/>
            <a:ext cx="8239125" cy="44319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sz="3200" dirty="0" smtClean="0"/>
              <a:t>Results/Benchmarks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85260" y="1063295"/>
            <a:ext cx="4239140" cy="4423105"/>
          </a:xfrm>
        </p:spPr>
        <p:txBody>
          <a:bodyPr>
            <a:noAutofit/>
          </a:bodyPr>
          <a:lstStyle/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1800" dirty="0" smtClean="0">
                <a:cs typeface="+mn-cs"/>
              </a:rPr>
              <a:t>Agnostic to OF Spec</a:t>
            </a: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endParaRPr lang="en-US" sz="1800" dirty="0">
              <a:cs typeface="+mn-cs"/>
            </a:endParaRP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1800" dirty="0" smtClean="0">
                <a:cs typeface="+mn-cs"/>
              </a:rPr>
              <a:t>60K Flow entries in a proof-of-concept system</a:t>
            </a: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endParaRPr lang="en-US" sz="1800" dirty="0" smtClean="0">
              <a:cs typeface="+mn-cs"/>
            </a:endParaRP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1800" dirty="0" smtClean="0">
                <a:cs typeface="+mn-cs"/>
              </a:rPr>
              <a:t>100x Switch/</a:t>
            </a:r>
            <a:r>
              <a:rPr lang="en-US" sz="1800" dirty="0" smtClean="0">
                <a:cs typeface="+mn-cs"/>
                <a:sym typeface="Wingdings" pitchFamily="2" charset="2"/>
              </a:rPr>
              <a:t>Controller throughput</a:t>
            </a: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endParaRPr lang="en-US" sz="1800" dirty="0" smtClean="0">
              <a:cs typeface="+mn-cs"/>
              <a:sym typeface="Wingdings" pitchFamily="2" charset="2"/>
            </a:endParaRP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1800" dirty="0" smtClean="0">
                <a:cs typeface="+mn-cs"/>
                <a:sym typeface="Wingdings" pitchFamily="2" charset="2"/>
              </a:rPr>
              <a:t>Programmable/Extensible Pipeline</a:t>
            </a: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endParaRPr lang="en-US" sz="1800" dirty="0" smtClean="0">
              <a:cs typeface="+mn-cs"/>
              <a:sym typeface="Wingdings" pitchFamily="2" charset="2"/>
            </a:endParaRP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1800" dirty="0" smtClean="0">
                <a:cs typeface="+mn-cs"/>
                <a:sym typeface="Wingdings" pitchFamily="2" charset="2"/>
              </a:rPr>
              <a:t>Leverage Hardware Offload Blocks</a:t>
            </a: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endParaRPr lang="en-US" sz="1800" dirty="0" smtClean="0">
              <a:cs typeface="+mn-cs"/>
              <a:sym typeface="Wingdings" pitchFamily="2" charset="2"/>
            </a:endParaRP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1800" dirty="0" smtClean="0">
                <a:cs typeface="+mn-cs"/>
                <a:sym typeface="Wingdings" pitchFamily="2" charset="2"/>
              </a:rPr>
              <a:t>Rapid Dev.  3 Apps in a month</a:t>
            </a:r>
            <a:endParaRPr lang="en-US" sz="1800" dirty="0">
              <a:cs typeface="+mn-cs"/>
              <a:sym typeface="Wingdings" pitchFamily="2" charset="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599" y="1264193"/>
            <a:ext cx="4271965" cy="3688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6913653" y="2711993"/>
            <a:ext cx="2138363" cy="673100"/>
          </a:xfrm>
          <a:prstGeom prst="ellipse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  <a:effectLst/>
        </p:spPr>
        <p:txBody>
          <a:bodyPr wrap="square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5334000"/>
            <a:ext cx="7917360" cy="5611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33363" indent="-233363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chemeClr val="bg1"/>
              </a:buClr>
              <a:buFont typeface="Arial" pitchFamily="34" charset="0"/>
              <a:buChar char="•"/>
            </a:pPr>
            <a:r>
              <a:rPr lang="en-US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Paper Presented: European Workshop on SDN, Oct 2012, Darmstadt, Germany</a:t>
            </a:r>
          </a:p>
          <a:p>
            <a:pPr marL="233363" indent="-233363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chemeClr val="bg1"/>
              </a:buClr>
              <a:buFont typeface="Arial" pitchFamily="34" charset="0"/>
              <a:buChar char="•"/>
            </a:pPr>
            <a:r>
              <a:rPr lang="en-US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Demo: GEC15 (GENI), Oct 2012, Houston</a:t>
            </a:r>
          </a:p>
        </p:txBody>
      </p:sp>
    </p:spTree>
    <p:extLst>
      <p:ext uri="{BB962C8B-B14F-4D97-AF65-F5344CB8AC3E}">
        <p14:creationId xmlns:p14="http://schemas.microsoft.com/office/powerpoint/2010/main" val="230420728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051575"/>
            <a:ext cx="868668" cy="776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533401" y="2512011"/>
            <a:ext cx="3241220" cy="3355389"/>
            <a:chOff x="5770336" y="3790951"/>
            <a:chExt cx="3373662" cy="3166183"/>
          </a:xfrm>
          <a:scene3d>
            <a:camera prst="orthographicFront">
              <a:rot lat="3600000" lon="0" rev="0"/>
            </a:camera>
            <a:lightRig rig="threePt" dir="t"/>
          </a:scene3d>
        </p:grpSpPr>
        <p:sp>
          <p:nvSpPr>
            <p:cNvPr id="35" name="Hexagon 34"/>
            <p:cNvSpPr/>
            <p:nvPr/>
          </p:nvSpPr>
          <p:spPr>
            <a:xfrm rot="16200000">
              <a:off x="5719826" y="5230224"/>
              <a:ext cx="1777420" cy="1676400"/>
            </a:xfrm>
            <a:prstGeom prst="hexagon">
              <a:avLst/>
            </a:prstGeom>
            <a:solidFill>
              <a:srgbClr val="DC5034">
                <a:alpha val="56078"/>
              </a:srgbClr>
            </a:solidFill>
            <a:effectLst/>
          </p:spPr>
          <p:txBody>
            <a:bodyPr vert="eaVert" wrap="square" rtlCol="0" anchor="t">
              <a:normAutofit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US" sz="1800" dirty="0" smtClean="0">
                  <a:solidFill>
                    <a:schemeClr val="bg2"/>
                  </a:solidFill>
                  <a:latin typeface="+mn-lt"/>
                </a:rPr>
                <a:t>Data Plane</a:t>
              </a:r>
              <a:endParaRPr lang="en-US" sz="1800" kern="1200" dirty="0" smtClean="0">
                <a:solidFill>
                  <a:schemeClr val="bg2"/>
                </a:solidFill>
                <a:latin typeface="+mn-lt"/>
              </a:endParaRPr>
            </a:p>
          </p:txBody>
        </p:sp>
        <p:sp>
          <p:nvSpPr>
            <p:cNvPr id="36" name="Hexagon 35"/>
            <p:cNvSpPr/>
            <p:nvPr/>
          </p:nvSpPr>
          <p:spPr>
            <a:xfrm rot="16200000">
              <a:off x="7417088" y="5213059"/>
              <a:ext cx="1777420" cy="1676400"/>
            </a:xfrm>
            <a:prstGeom prst="hexagon">
              <a:avLst/>
            </a:prstGeom>
            <a:solidFill>
              <a:srgbClr val="FFC000">
                <a:alpha val="56078"/>
              </a:srgbClr>
            </a:solidFill>
            <a:effectLst/>
          </p:spPr>
          <p:txBody>
            <a:bodyPr vert="eaVert" wrap="square" rtlCol="0" anchor="t">
              <a:normAutofit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US" sz="1800" kern="1200" dirty="0" smtClean="0">
                  <a:solidFill>
                    <a:schemeClr val="bg2"/>
                  </a:solidFill>
                  <a:latin typeface="+mn-lt"/>
                  <a:ea typeface="+mn-ea"/>
                  <a:cs typeface="+mn-cs"/>
                </a:rPr>
                <a:t>Stats Plane</a:t>
              </a:r>
            </a:p>
          </p:txBody>
        </p:sp>
        <p:sp>
          <p:nvSpPr>
            <p:cNvPr id="37" name="Hexagon 36"/>
            <p:cNvSpPr/>
            <p:nvPr/>
          </p:nvSpPr>
          <p:spPr>
            <a:xfrm rot="16200000">
              <a:off x="6558794" y="3841461"/>
              <a:ext cx="1777420" cy="1676400"/>
            </a:xfrm>
            <a:prstGeom prst="hexagon">
              <a:avLst/>
            </a:prstGeom>
            <a:solidFill>
              <a:srgbClr val="009BBB">
                <a:alpha val="55686"/>
              </a:srgbClr>
            </a:solidFill>
            <a:effectLst/>
          </p:spPr>
          <p:txBody>
            <a:bodyPr vert="eaVert" wrap="square" rtlCol="0" anchor="t">
              <a:normAutofit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US" sz="1800" kern="1200" dirty="0" smtClean="0">
                  <a:solidFill>
                    <a:schemeClr val="bg2"/>
                  </a:solidFill>
                  <a:latin typeface="+mn-lt"/>
                  <a:ea typeface="+mn-ea"/>
                  <a:cs typeface="+mn-cs"/>
                </a:rPr>
                <a:t>Control Plane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260020" y="756826"/>
            <a:ext cx="23633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chemeClr val="bg1"/>
              </a:buClr>
            </a:pPr>
            <a:r>
              <a:rPr lang="en-US" sz="1400" b="1" i="1" dirty="0" smtClean="0">
                <a:solidFill>
                  <a:schemeClr val="bg1"/>
                </a:solidFill>
                <a:latin typeface="+mn-lt"/>
                <a:sym typeface="Wingdings" pitchFamily="2" charset="2"/>
              </a:rPr>
              <a:t>Richer Service Oriented Architecture</a:t>
            </a:r>
            <a:endParaRPr lang="en-US" sz="1400" b="1" i="1" dirty="0" smtClean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33400" y="787400"/>
            <a:ext cx="3290524" cy="3556000"/>
            <a:chOff x="6145305" y="590550"/>
            <a:chExt cx="2743200" cy="2667000"/>
          </a:xfrm>
        </p:grpSpPr>
        <p:grpSp>
          <p:nvGrpSpPr>
            <p:cNvPr id="4" name="Group 3"/>
            <p:cNvGrpSpPr/>
            <p:nvPr/>
          </p:nvGrpSpPr>
          <p:grpSpPr>
            <a:xfrm>
              <a:off x="6145305" y="716055"/>
              <a:ext cx="2743200" cy="2541495"/>
              <a:chOff x="6145305" y="716055"/>
              <a:chExt cx="2743200" cy="2541495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6685541" y="1657350"/>
                <a:ext cx="1633187" cy="1600200"/>
                <a:chOff x="6667500" y="1657350"/>
                <a:chExt cx="935664" cy="1089661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 flipV="1">
                  <a:off x="6667500" y="1657350"/>
                  <a:ext cx="0" cy="1089661"/>
                </a:xfrm>
                <a:prstGeom prst="line">
                  <a:avLst/>
                </a:prstGeom>
                <a:ln w="38100"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 flipV="1">
                  <a:off x="7603164" y="1657350"/>
                  <a:ext cx="0" cy="1089661"/>
                </a:xfrm>
                <a:prstGeom prst="line">
                  <a:avLst/>
                </a:prstGeom>
                <a:ln w="38100"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" name="Straight Connector 19"/>
              <p:cNvCxnSpPr/>
              <p:nvPr/>
            </p:nvCxnSpPr>
            <p:spPr>
              <a:xfrm flipV="1">
                <a:off x="7521003" y="1848070"/>
                <a:ext cx="0" cy="885854"/>
              </a:xfrm>
              <a:prstGeom prst="line">
                <a:avLst/>
              </a:prstGeom>
              <a:ln w="38100"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Oval 69"/>
              <p:cNvSpPr/>
              <p:nvPr/>
            </p:nvSpPr>
            <p:spPr>
              <a:xfrm>
                <a:off x="6145305" y="716055"/>
                <a:ext cx="2743200" cy="1619360"/>
              </a:xfrm>
              <a:prstGeom prst="ellipse">
                <a:avLst/>
              </a:prstGeom>
              <a:solidFill>
                <a:srgbClr val="7AB800">
                  <a:alpha val="56000"/>
                </a:srgbClr>
              </a:solidFill>
              <a:effectLst/>
              <a:scene3d>
                <a:camera prst="perspectiveRelaxed"/>
                <a:lightRig rig="threePt" dir="t"/>
              </a:scene3d>
            </p:spPr>
            <p:txBody>
              <a:bodyPr wrap="square" rtlCol="0" anchor="ctr" anchorCtr="1">
                <a:norm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endParaRPr lang="en-US" sz="1400" kern="1200" dirty="0" smtClean="0">
                  <a:solidFill>
                    <a:schemeClr val="bg2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0" name="Group 59"/>
            <p:cNvGrpSpPr/>
            <p:nvPr/>
          </p:nvGrpSpPr>
          <p:grpSpPr>
            <a:xfrm>
              <a:off x="6337528" y="590550"/>
              <a:ext cx="2362199" cy="1905000"/>
              <a:chOff x="6731662" y="209550"/>
              <a:chExt cx="1077995" cy="980297"/>
            </a:xfrm>
            <a:scene3d>
              <a:camera prst="orthographicFront">
                <a:rot lat="3600000" lon="0" rev="0"/>
              </a:camera>
              <a:lightRig rig="threePt" dir="t"/>
            </a:scene3d>
          </p:grpSpPr>
          <p:sp>
            <p:nvSpPr>
              <p:cNvPr id="61" name="Hexagon 60"/>
              <p:cNvSpPr/>
              <p:nvPr/>
            </p:nvSpPr>
            <p:spPr>
              <a:xfrm rot="16200000">
                <a:off x="6898177" y="222581"/>
                <a:ext cx="381000" cy="354937"/>
              </a:xfrm>
              <a:prstGeom prst="hexagon">
                <a:avLst/>
              </a:prstGeom>
              <a:solidFill>
                <a:schemeClr val="accent6">
                  <a:lumMod val="75000"/>
                  <a:alpha val="54902"/>
                </a:schemeClr>
              </a:solidFill>
              <a:effectLst/>
            </p:spPr>
            <p:txBody>
              <a:bodyPr vert="eaVert" wrap="square" rtlCol="0" anchor="t">
                <a:norm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endParaRPr lang="en-US" sz="1800" kern="1200" dirty="0" smtClean="0">
                  <a:solidFill>
                    <a:schemeClr val="bg2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62" name="Hexagon 61"/>
              <p:cNvSpPr/>
              <p:nvPr/>
            </p:nvSpPr>
            <p:spPr>
              <a:xfrm rot="16200000">
                <a:off x="7262033" y="222582"/>
                <a:ext cx="381000" cy="354937"/>
              </a:xfrm>
              <a:prstGeom prst="hexagon">
                <a:avLst/>
              </a:prstGeom>
              <a:solidFill>
                <a:schemeClr val="accent1">
                  <a:lumMod val="75000"/>
                  <a:alpha val="54902"/>
                </a:schemeClr>
              </a:solidFill>
              <a:effectLst/>
            </p:spPr>
            <p:txBody>
              <a:bodyPr vert="eaVert" wrap="square" rtlCol="0" anchor="t">
                <a:norm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endParaRPr lang="en-US" sz="1800" kern="1200" dirty="0" smtClean="0">
                  <a:solidFill>
                    <a:schemeClr val="bg2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63" name="Hexagon 62"/>
              <p:cNvSpPr/>
              <p:nvPr/>
            </p:nvSpPr>
            <p:spPr>
              <a:xfrm rot="16200000">
                <a:off x="7078721" y="522229"/>
                <a:ext cx="381000" cy="354937"/>
              </a:xfrm>
              <a:prstGeom prst="hexagon">
                <a:avLst/>
              </a:prstGeom>
              <a:solidFill>
                <a:srgbClr val="7AB800">
                  <a:alpha val="54902"/>
                </a:srgbClr>
              </a:solidFill>
              <a:effectLst/>
            </p:spPr>
            <p:txBody>
              <a:bodyPr vert="eaVert" wrap="square" lIns="0" tIns="0" rIns="0" bIns="0" rtlCol="0" anchor="ctr" anchorCtr="1"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 sz="1800" kern="1200" dirty="0" smtClean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rPr>
                  <a:t>Apps</a:t>
                </a:r>
              </a:p>
            </p:txBody>
          </p:sp>
          <p:sp>
            <p:nvSpPr>
              <p:cNvPr id="64" name="Hexagon 63"/>
              <p:cNvSpPr/>
              <p:nvPr/>
            </p:nvSpPr>
            <p:spPr>
              <a:xfrm rot="16200000">
                <a:off x="6897985" y="819300"/>
                <a:ext cx="381000" cy="354937"/>
              </a:xfrm>
              <a:prstGeom prst="hexagon">
                <a:avLst/>
              </a:prstGeom>
              <a:solidFill>
                <a:schemeClr val="bg1">
                  <a:lumMod val="60000"/>
                  <a:lumOff val="40000"/>
                  <a:alpha val="54902"/>
                </a:schemeClr>
              </a:solidFill>
              <a:effectLst/>
            </p:spPr>
            <p:txBody>
              <a:bodyPr vert="eaVert" wrap="square" rtlCol="0" anchor="t">
                <a:norm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endParaRPr lang="en-US" sz="1800" kern="1200" dirty="0" smtClean="0">
                  <a:solidFill>
                    <a:schemeClr val="bg2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65" name="Hexagon 64"/>
              <p:cNvSpPr/>
              <p:nvPr/>
            </p:nvSpPr>
            <p:spPr>
              <a:xfrm rot="16200000">
                <a:off x="7259457" y="821878"/>
                <a:ext cx="381000" cy="354937"/>
              </a:xfrm>
              <a:prstGeom prst="hexagon">
                <a:avLst/>
              </a:prstGeom>
              <a:solidFill>
                <a:srgbClr val="FF0000">
                  <a:alpha val="54902"/>
                </a:srgbClr>
              </a:solidFill>
              <a:effectLst/>
            </p:spPr>
            <p:txBody>
              <a:bodyPr vert="eaVert" wrap="square" rtlCol="0" anchor="t">
                <a:norm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endParaRPr lang="en-US" sz="1800" kern="1200" dirty="0" smtClean="0">
                  <a:solidFill>
                    <a:schemeClr val="bg2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66" name="Hexagon 65"/>
              <p:cNvSpPr/>
              <p:nvPr/>
            </p:nvSpPr>
            <p:spPr>
              <a:xfrm rot="16200000">
                <a:off x="7441689" y="524806"/>
                <a:ext cx="381000" cy="354937"/>
              </a:xfrm>
              <a:prstGeom prst="hexagon">
                <a:avLst/>
              </a:prstGeom>
              <a:solidFill>
                <a:schemeClr val="accent3">
                  <a:lumMod val="75000"/>
                  <a:alpha val="54902"/>
                </a:schemeClr>
              </a:solidFill>
              <a:effectLst/>
            </p:spPr>
            <p:txBody>
              <a:bodyPr vert="eaVert" wrap="square" rtlCol="0" anchor="t">
                <a:norm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endParaRPr lang="en-US" sz="1800" kern="1200" dirty="0" smtClean="0">
                  <a:solidFill>
                    <a:schemeClr val="bg2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67" name="Hexagon 66"/>
              <p:cNvSpPr/>
              <p:nvPr/>
            </p:nvSpPr>
            <p:spPr>
              <a:xfrm rot="16200000">
                <a:off x="6718631" y="522230"/>
                <a:ext cx="381000" cy="354937"/>
              </a:xfrm>
              <a:prstGeom prst="hexagon">
                <a:avLst/>
              </a:prstGeom>
              <a:solidFill>
                <a:srgbClr val="003300">
                  <a:alpha val="54902"/>
                </a:srgbClr>
              </a:solidFill>
              <a:effectLst/>
            </p:spPr>
            <p:txBody>
              <a:bodyPr vert="eaVert" wrap="square" rtlCol="0" anchor="t">
                <a:norm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endParaRPr lang="en-US" sz="1800" kern="1200" dirty="0" smtClean="0">
                  <a:solidFill>
                    <a:schemeClr val="bg2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3447" y="76200"/>
            <a:ext cx="8239125" cy="7112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sz="2800" dirty="0" smtClean="0"/>
              <a:t>SDN Application Innovation Framework</a:t>
            </a:r>
            <a:endParaRPr lang="en-US" sz="28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1912038" y="990600"/>
            <a:ext cx="3117162" cy="3305545"/>
            <a:chOff x="2002432" y="742948"/>
            <a:chExt cx="3117161" cy="2479159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4880" y="742948"/>
              <a:ext cx="914713" cy="5419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2432" y="2812396"/>
              <a:ext cx="691536" cy="409711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orthographicFront">
                <a:rot lat="3600000" lon="0" rev="0"/>
              </a:camera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1" name="Group 10"/>
          <p:cNvGrpSpPr/>
          <p:nvPr/>
        </p:nvGrpSpPr>
        <p:grpSpPr>
          <a:xfrm>
            <a:off x="1143000" y="2590800"/>
            <a:ext cx="3962400" cy="2394344"/>
            <a:chOff x="899243" y="1943098"/>
            <a:chExt cx="3962400" cy="1795758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0966" y="1943098"/>
              <a:ext cx="1010677" cy="7717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243" y="3354808"/>
              <a:ext cx="385763" cy="384048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orthographicFront">
                <a:rot lat="3600000" lon="0" rev="0"/>
              </a:camera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5" name="Oval 44"/>
          <p:cNvSpPr/>
          <p:nvPr/>
        </p:nvSpPr>
        <p:spPr>
          <a:xfrm>
            <a:off x="1694682" y="1828360"/>
            <a:ext cx="1230468" cy="1219640"/>
          </a:xfrm>
          <a:prstGeom prst="ellipse">
            <a:avLst/>
          </a:prstGeom>
          <a:solidFill>
            <a:srgbClr val="7AB800">
              <a:alpha val="56000"/>
            </a:srgbClr>
          </a:solidFill>
          <a:effectLst/>
          <a:scene3d>
            <a:camera prst="perspectiveRelaxed">
              <a:rot lat="0" lon="0" rev="0"/>
            </a:camera>
            <a:lightRig rig="threePt" dir="t"/>
          </a:scene3d>
        </p:spPr>
        <p:txBody>
          <a:bodyPr wrap="square" rtlCol="0" anchor="ctr" anchorCtr="1">
            <a:norm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40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Apps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1679454" y="2833804"/>
            <a:ext cx="1230468" cy="2220798"/>
            <a:chOff x="6934200" y="1738855"/>
            <a:chExt cx="1230468" cy="2204495"/>
          </a:xfrm>
        </p:grpSpPr>
        <p:sp>
          <p:nvSpPr>
            <p:cNvPr id="47" name="Oval 46"/>
            <p:cNvSpPr/>
            <p:nvPr/>
          </p:nvSpPr>
          <p:spPr>
            <a:xfrm>
              <a:off x="6934200" y="2758786"/>
              <a:ext cx="1224834" cy="1184564"/>
            </a:xfrm>
            <a:prstGeom prst="ellipse">
              <a:avLst/>
            </a:prstGeom>
            <a:solidFill>
              <a:srgbClr val="DC5034">
                <a:alpha val="56000"/>
              </a:srgbClr>
            </a:solidFill>
            <a:effectLst/>
            <a:scene3d>
              <a:camera prst="perspectiveRelaxed">
                <a:rot lat="0" lon="0" rev="0"/>
              </a:camera>
              <a:lightRig rig="threePt" dir="t"/>
            </a:scene3d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rmAutofit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US" sz="1400" dirty="0">
                  <a:solidFill>
                    <a:schemeClr val="bg2"/>
                  </a:solidFill>
                  <a:latin typeface="+mn-lt"/>
                </a:rPr>
                <a:t>Data Plane</a:t>
              </a:r>
            </a:p>
          </p:txBody>
        </p:sp>
        <p:sp>
          <p:nvSpPr>
            <p:cNvPr id="48" name="Oval 47"/>
            <p:cNvSpPr/>
            <p:nvPr/>
          </p:nvSpPr>
          <p:spPr>
            <a:xfrm>
              <a:off x="6939834" y="1738855"/>
              <a:ext cx="1224834" cy="1246910"/>
            </a:xfrm>
            <a:prstGeom prst="ellipse">
              <a:avLst/>
            </a:prstGeom>
            <a:solidFill>
              <a:srgbClr val="009BBB">
                <a:alpha val="56000"/>
              </a:srgbClr>
            </a:solidFill>
            <a:effectLst/>
            <a:scene3d>
              <a:camera prst="perspectiveRelaxed">
                <a:rot lat="0" lon="0" rev="0"/>
              </a:camera>
              <a:lightRig rig="threePt" dir="t"/>
            </a:scene3d>
          </p:spPr>
          <p:txBody>
            <a:bodyPr wrap="square" rtlCol="0" anchor="ctr" anchorCtr="1">
              <a:normAutofit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US" sz="1400" kern="1200" dirty="0" smtClean="0">
                  <a:solidFill>
                    <a:schemeClr val="bg2"/>
                  </a:solidFill>
                  <a:latin typeface="+mn-lt"/>
                  <a:ea typeface="+mn-ea"/>
                  <a:cs typeface="+mn-cs"/>
                </a:rPr>
                <a:t>Control Plane</a:t>
              </a: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1066799" y="5105400"/>
            <a:ext cx="2667001" cy="478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chemeClr val="bg1"/>
              </a:buClr>
            </a:pPr>
            <a:r>
              <a:rPr lang="en-US" sz="1400" dirty="0" smtClean="0">
                <a:solidFill>
                  <a:srgbClr val="C00000"/>
                </a:solidFill>
                <a:latin typeface="+mn-lt"/>
              </a:rPr>
              <a:t>Implicitly </a:t>
            </a:r>
            <a:r>
              <a:rPr lang="en-US" sz="1400" dirty="0" err="1" smtClean="0">
                <a:solidFill>
                  <a:srgbClr val="C00000"/>
                </a:solidFill>
                <a:latin typeface="+mn-lt"/>
              </a:rPr>
              <a:t>OSI’fied</a:t>
            </a:r>
            <a:r>
              <a:rPr lang="en-US" sz="1400" dirty="0" smtClean="0">
                <a:solidFill>
                  <a:srgbClr val="C00000"/>
                </a:solidFill>
                <a:latin typeface="+mn-lt"/>
              </a:rPr>
              <a:t> </a:t>
            </a:r>
          </a:p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chemeClr val="bg1"/>
              </a:buClr>
            </a:pPr>
            <a:r>
              <a:rPr lang="en-US" sz="1200" i="1" dirty="0" smtClean="0">
                <a:solidFill>
                  <a:srgbClr val="C00000"/>
                </a:solidFill>
                <a:latin typeface="+mn-lt"/>
              </a:rPr>
              <a:t>(Limits App. Diversity)</a:t>
            </a:r>
            <a:endParaRPr lang="en-US" sz="1400" i="1" dirty="0" smtClean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2620350" y="3362128"/>
            <a:ext cx="1230468" cy="1209872"/>
          </a:xfrm>
          <a:prstGeom prst="ellipse">
            <a:avLst/>
          </a:prstGeom>
          <a:solidFill>
            <a:srgbClr val="FFC000">
              <a:alpha val="56000"/>
            </a:srgbClr>
          </a:solidFill>
          <a:effectLst/>
          <a:scene3d>
            <a:camera prst="perspectiveRelaxed">
              <a:rot lat="0" lon="0" rev="0"/>
            </a:camera>
            <a:lightRig rig="threePt" dir="t"/>
          </a:scene3d>
        </p:spPr>
        <p:txBody>
          <a:bodyPr wrap="square" rtlCol="0" anchor="ctr" anchorCtr="1">
            <a:norm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40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Stats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2544145" y="3362128"/>
            <a:ext cx="533401" cy="985824"/>
            <a:chOff x="6553200" y="2647950"/>
            <a:chExt cx="381001" cy="739368"/>
          </a:xfrm>
        </p:grpSpPr>
        <p:cxnSp>
          <p:nvCxnSpPr>
            <p:cNvPr id="52" name="Straight Arrow Connector 51"/>
            <p:cNvCxnSpPr/>
            <p:nvPr/>
          </p:nvCxnSpPr>
          <p:spPr>
            <a:xfrm flipV="1">
              <a:off x="6553200" y="3138166"/>
              <a:ext cx="354419" cy="249152"/>
            </a:xfrm>
            <a:prstGeom prst="straightConnector1">
              <a:avLst/>
            </a:prstGeom>
            <a:ln w="19050"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>
              <a:off x="6576238" y="2647950"/>
              <a:ext cx="357963" cy="203079"/>
            </a:xfrm>
            <a:prstGeom prst="straightConnector1">
              <a:avLst/>
            </a:prstGeom>
            <a:ln w="19050"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2514600" y="4632976"/>
            <a:ext cx="2626215" cy="537006"/>
            <a:chOff x="2494677" y="3474732"/>
            <a:chExt cx="2626214" cy="402755"/>
          </a:xfrm>
        </p:grpSpPr>
        <p:grpSp>
          <p:nvGrpSpPr>
            <p:cNvPr id="15" name="Group 14"/>
            <p:cNvGrpSpPr/>
            <p:nvPr/>
          </p:nvGrpSpPr>
          <p:grpSpPr>
            <a:xfrm>
              <a:off x="2494677" y="3474732"/>
              <a:ext cx="2590798" cy="264123"/>
              <a:chOff x="2494677" y="3474732"/>
              <a:chExt cx="2590798" cy="264123"/>
            </a:xfrm>
          </p:grpSpPr>
          <p:pic>
            <p:nvPicPr>
              <p:cNvPr id="2053" name="Picture 5"/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50" t="5527" r="2087"/>
              <a:stretch/>
            </p:blipFill>
            <p:spPr bwMode="auto">
              <a:xfrm>
                <a:off x="3866275" y="3486149"/>
                <a:ext cx="1219200" cy="252706"/>
              </a:xfrm>
              <a:prstGeom prst="roundRect">
                <a:avLst>
                  <a:gd name="adj" fmla="val 9243"/>
                </a:avLst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099" name="Picture 3"/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085" b="-1"/>
              <a:stretch/>
            </p:blipFill>
            <p:spPr bwMode="auto">
              <a:xfrm>
                <a:off x="2494677" y="3474732"/>
                <a:ext cx="815763" cy="201524"/>
              </a:xfrm>
              <a:prstGeom prst="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3000000" lon="0" rev="0"/>
                </a:camera>
                <a:lightRig rig="threePt" dir="t"/>
              </a:scene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55" name="TextBox 54"/>
            <p:cNvSpPr txBox="1"/>
            <p:nvPr/>
          </p:nvSpPr>
          <p:spPr>
            <a:xfrm>
              <a:off x="3790077" y="3714750"/>
              <a:ext cx="1330814" cy="1627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  <a:buClr>
                  <a:schemeClr val="bg1"/>
                </a:buClr>
              </a:pPr>
              <a:r>
                <a:rPr lang="en-US" sz="900" b="1" i="1" dirty="0" smtClean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Time Series Database</a:t>
              </a:r>
            </a:p>
          </p:txBody>
        </p:sp>
      </p:grpSp>
      <p:sp>
        <p:nvSpPr>
          <p:cNvPr id="54" name="Content Placeholder 2"/>
          <p:cNvSpPr>
            <a:spLocks noGrp="1"/>
          </p:cNvSpPr>
          <p:nvPr>
            <p:ph sz="half" idx="10"/>
          </p:nvPr>
        </p:nvSpPr>
        <p:spPr>
          <a:xfrm>
            <a:off x="4780598" y="533400"/>
            <a:ext cx="4287202" cy="5283200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accent1"/>
                </a:solidFill>
                <a:latin typeface="Museo For Dell" pitchFamily="2" charset="0"/>
                <a:ea typeface="Museo For Dell" pitchFamily="2" charset="0"/>
              </a:rPr>
              <a:t>Open Control Plane</a:t>
            </a:r>
          </a:p>
          <a:p>
            <a:pPr lvl="1"/>
            <a:r>
              <a:rPr lang="en-US" sz="2000" dirty="0" smtClean="0">
                <a:latin typeface="Museo For Dell" pitchFamily="2" charset="0"/>
                <a:ea typeface="Museo For Dell" pitchFamily="2" charset="0"/>
              </a:rPr>
              <a:t>New </a:t>
            </a:r>
            <a:r>
              <a:rPr lang="en-US" sz="2000" dirty="0">
                <a:latin typeface="Museo For Dell" pitchFamily="2" charset="0"/>
                <a:ea typeface="Museo For Dell" pitchFamily="2" charset="0"/>
              </a:rPr>
              <a:t>APIs </a:t>
            </a:r>
            <a:r>
              <a:rPr lang="en-US" sz="2000" dirty="0" smtClean="0">
                <a:latin typeface="Museo For Dell" pitchFamily="2" charset="0"/>
                <a:ea typeface="Museo For Dell" pitchFamily="2" charset="0"/>
              </a:rPr>
              <a:t>Leverage Extensible data-plane</a:t>
            </a:r>
            <a:endParaRPr lang="en-US" sz="2000" dirty="0">
              <a:latin typeface="Museo For Dell" pitchFamily="2" charset="0"/>
              <a:ea typeface="Museo For Dell" pitchFamily="2" charset="0"/>
            </a:endParaRPr>
          </a:p>
          <a:p>
            <a:pPr lvl="1"/>
            <a:r>
              <a:rPr lang="en-US" sz="2000" dirty="0" smtClean="0">
                <a:latin typeface="Museo For Dell" pitchFamily="2" charset="0"/>
                <a:ea typeface="Museo For Dell" pitchFamily="2" charset="0"/>
              </a:rPr>
              <a:t>Beyond Policy Based Routing</a:t>
            </a:r>
          </a:p>
          <a:p>
            <a:r>
              <a:rPr lang="en-US" sz="2800" dirty="0" smtClean="0">
                <a:solidFill>
                  <a:schemeClr val="accent1"/>
                </a:solidFill>
                <a:latin typeface="Museo For Dell" pitchFamily="2" charset="0"/>
                <a:ea typeface="Museo For Dell" pitchFamily="2" charset="0"/>
              </a:rPr>
              <a:t>Extensible Data Plane </a:t>
            </a:r>
          </a:p>
          <a:p>
            <a:pPr lvl="1"/>
            <a:r>
              <a:rPr lang="en-US" sz="2000" dirty="0" smtClean="0">
                <a:latin typeface="Museo For Dell" pitchFamily="2" charset="0"/>
                <a:ea typeface="Museo For Dell" pitchFamily="2" charset="0"/>
              </a:rPr>
              <a:t>Open Data Plane architecture (Split Data Plane)</a:t>
            </a:r>
          </a:p>
          <a:p>
            <a:pPr lvl="1"/>
            <a:r>
              <a:rPr lang="en-US" sz="2000" dirty="0">
                <a:latin typeface="Museo For Dell" pitchFamily="2" charset="0"/>
                <a:ea typeface="Museo For Dell" pitchFamily="2" charset="0"/>
              </a:rPr>
              <a:t>New packet processing pipelines</a:t>
            </a:r>
          </a:p>
          <a:p>
            <a:pPr lvl="1"/>
            <a:r>
              <a:rPr lang="en-US" sz="2000" dirty="0" smtClean="0">
                <a:latin typeface="Museo For Dell" pitchFamily="2" charset="0"/>
                <a:ea typeface="Museo For Dell" pitchFamily="2" charset="0"/>
              </a:rPr>
              <a:t>Dynamically insert data-plane apps</a:t>
            </a:r>
          </a:p>
          <a:p>
            <a:r>
              <a:rPr lang="en-US" sz="2800" dirty="0" smtClean="0">
                <a:solidFill>
                  <a:schemeClr val="accent1"/>
                </a:solidFill>
                <a:latin typeface="Museo For Dell" pitchFamily="2" charset="0"/>
                <a:ea typeface="Museo For Dell" pitchFamily="2" charset="0"/>
              </a:rPr>
              <a:t>Statistics Plane</a:t>
            </a:r>
            <a:endParaRPr lang="en-US" sz="2800" dirty="0">
              <a:solidFill>
                <a:schemeClr val="accent1"/>
              </a:solidFill>
              <a:latin typeface="Museo For Dell" pitchFamily="2" charset="0"/>
              <a:ea typeface="Museo For Dell" pitchFamily="2" charset="0"/>
            </a:endParaRPr>
          </a:p>
          <a:p>
            <a:pPr lvl="1"/>
            <a:r>
              <a:rPr lang="en-US" sz="2000" dirty="0" smtClean="0">
                <a:latin typeface="Museo For Dell" pitchFamily="2" charset="0"/>
                <a:ea typeface="Museo For Dell" pitchFamily="2" charset="0"/>
              </a:rPr>
              <a:t>Asynchronous Statistics</a:t>
            </a:r>
          </a:p>
          <a:p>
            <a:pPr lvl="1"/>
            <a:r>
              <a:rPr lang="en-US" sz="2000" dirty="0" smtClean="0">
                <a:latin typeface="Museo For Dell" pitchFamily="2" charset="0"/>
                <a:ea typeface="Museo For Dell" pitchFamily="2" charset="0"/>
              </a:rPr>
              <a:t>Unlock Volumes of Statistics</a:t>
            </a:r>
            <a:endParaRPr lang="en-US" sz="2000" dirty="0">
              <a:latin typeface="Museo For Dell" pitchFamily="2" charset="0"/>
              <a:ea typeface="Museo For Dell" pitchFamily="2" charset="0"/>
            </a:endParaRPr>
          </a:p>
          <a:p>
            <a:pPr lvl="1"/>
            <a:r>
              <a:rPr lang="en-US" sz="2000" dirty="0" smtClean="0">
                <a:latin typeface="Museo For Dell" pitchFamily="2" charset="0"/>
                <a:ea typeface="Museo For Dell" pitchFamily="2" charset="0"/>
              </a:rPr>
              <a:t>Big Data, Correlate, Visualize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990600" y="3048000"/>
            <a:ext cx="2362200" cy="685802"/>
            <a:chOff x="990597" y="2022832"/>
            <a:chExt cx="2362200" cy="641271"/>
          </a:xfrm>
        </p:grpSpPr>
        <p:pic>
          <p:nvPicPr>
            <p:cNvPr id="1026" name="Picture 2" descr="http://t2.gstatic.com/images?q=tbn:ANd9GcRLYF1iuEyZ4sMqLZ4svIYnZM_uiYU5ouHBiIlh4Ih11Cyn_nCo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37" t="4522" r="5884" b="9041"/>
            <a:stretch/>
          </p:blipFill>
          <p:spPr bwMode="auto">
            <a:xfrm>
              <a:off x="990597" y="2326995"/>
              <a:ext cx="388009" cy="3371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2" descr="http://t2.gstatic.com/images?q=tbn:ANd9GcRLYF1iuEyZ4sMqLZ4svIYnZM_uiYU5ouHBiIlh4Ih11Cyn_nCo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37" t="4522" r="5884" b="9041"/>
            <a:stretch/>
          </p:blipFill>
          <p:spPr bwMode="auto">
            <a:xfrm>
              <a:off x="2057397" y="2022832"/>
              <a:ext cx="388009" cy="3371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2" descr="http://t2.gstatic.com/images?q=tbn:ANd9GcRLYF1iuEyZ4sMqLZ4svIYnZM_uiYU5ouHBiIlh4Ih11Cyn_nCo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37" t="4522" r="5884" b="9041"/>
            <a:stretch/>
          </p:blipFill>
          <p:spPr bwMode="auto">
            <a:xfrm>
              <a:off x="2964788" y="2326996"/>
              <a:ext cx="388009" cy="3371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8" name="Picture 4" descr="http://upload.wikimedia.org/wikipedia/commons/thumb/a/af/Tux.png/220px-Tux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276600"/>
            <a:ext cx="218923" cy="34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73032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7037E-6 L -3.61111E-6 -0.067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3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repeatCount="indefinite" fill="hold" nodeType="after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45" grpId="0" animBg="1"/>
      <p:bldP spid="45" grpId="1" animBg="1"/>
      <p:bldP spid="45" grpId="2" animBg="1"/>
      <p:bldP spid="49" grpId="0"/>
      <p:bldP spid="49" grpId="1"/>
      <p:bldP spid="50" grpId="0" animBg="1"/>
      <p:bldP spid="50" grpId="1" animBg="1"/>
      <p:bldP spid="54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3224850" y="6825090"/>
            <a:ext cx="260348" cy="152399"/>
          </a:xfrm>
        </p:spPr>
        <p:txBody>
          <a:bodyPr/>
          <a:lstStyle/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16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3447" y="228600"/>
            <a:ext cx="8239125" cy="7112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sz="3200" dirty="0" smtClean="0"/>
              <a:t>So where are we?</a:t>
            </a:r>
            <a:endParaRPr lang="en-US" sz="3200" i="1" dirty="0"/>
          </a:p>
        </p:txBody>
      </p:sp>
      <p:sp>
        <p:nvSpPr>
          <p:cNvPr id="140" name="Content Placeholder 2"/>
          <p:cNvSpPr>
            <a:spLocks noGrp="1"/>
          </p:cNvSpPr>
          <p:nvPr>
            <p:ph sz="half" idx="10"/>
          </p:nvPr>
        </p:nvSpPr>
        <p:spPr>
          <a:xfrm>
            <a:off x="485260" y="1368095"/>
            <a:ext cx="7287140" cy="3280105"/>
          </a:xfrm>
        </p:spPr>
        <p:txBody>
          <a:bodyPr>
            <a:noAutofit/>
          </a:bodyPr>
          <a:lstStyle/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2000" dirty="0" smtClean="0">
                <a:cs typeface="+mn-cs"/>
              </a:rPr>
              <a:t>Based on Dells Power Connect 7000 series Switches</a:t>
            </a: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endParaRPr lang="en-US" sz="2000" dirty="0">
              <a:cs typeface="+mn-cs"/>
            </a:endParaRP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2000" dirty="0" smtClean="0">
                <a:cs typeface="+mn-cs"/>
              </a:rPr>
              <a:t>Module is a Multicore Cavium </a:t>
            </a:r>
            <a:r>
              <a:rPr lang="en-US" sz="2000" dirty="0" smtClean="0">
                <a:cs typeface="+mn-cs"/>
              </a:rPr>
              <a:t>Module</a:t>
            </a: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endParaRPr lang="en-US" sz="2000" dirty="0">
              <a:cs typeface="+mn-cs"/>
            </a:endParaRP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2000" dirty="0" smtClean="0">
                <a:cs typeface="+mn-cs"/>
              </a:rPr>
              <a:t>Basic Encryption application available</a:t>
            </a: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endParaRPr lang="en-US" sz="2000" dirty="0">
              <a:cs typeface="+mn-cs"/>
            </a:endParaRP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2000" dirty="0" smtClean="0">
                <a:cs typeface="+mn-cs"/>
              </a:rPr>
              <a:t>Open Framework – work in progress</a:t>
            </a:r>
            <a:endParaRPr lang="en-US" sz="2000" dirty="0" smtClean="0">
              <a:cs typeface="+mn-cs"/>
            </a:endParaRP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endParaRPr lang="en-US" sz="2000" dirty="0">
              <a:cs typeface="+mn-cs"/>
            </a:endParaRPr>
          </a:p>
          <a:p>
            <a:pPr marL="342900" lvl="1" indent="-34290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2000" dirty="0" smtClean="0">
                <a:cs typeface="+mn-cs"/>
              </a:rPr>
              <a:t>SDP Enabled switches available to </a:t>
            </a:r>
            <a:r>
              <a:rPr lang="en-US" sz="2000" i="1" dirty="0" smtClean="0">
                <a:cs typeface="+mn-cs"/>
              </a:rPr>
              <a:t>Select</a:t>
            </a:r>
            <a:r>
              <a:rPr lang="en-US" sz="2000" dirty="0" smtClean="0">
                <a:cs typeface="+mn-cs"/>
              </a:rPr>
              <a:t> Researchers and </a:t>
            </a:r>
            <a:r>
              <a:rPr lang="en-US" sz="2000" dirty="0" smtClean="0">
                <a:cs typeface="+mn-cs"/>
              </a:rPr>
              <a:t>academia</a:t>
            </a:r>
            <a:endParaRPr lang="en-US" sz="2000" dirty="0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136249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loud 55"/>
          <p:cNvSpPr/>
          <p:nvPr/>
        </p:nvSpPr>
        <p:spPr>
          <a:xfrm>
            <a:off x="974684" y="2667000"/>
            <a:ext cx="3620346" cy="647687"/>
          </a:xfrm>
          <a:prstGeom prst="cloud">
            <a:avLst/>
          </a:prstGeom>
          <a:solidFill>
            <a:schemeClr val="tx2">
              <a:lumMod val="85000"/>
            </a:schemeClr>
          </a:solidFill>
          <a:effectLst/>
        </p:spPr>
        <p:txBody>
          <a:bodyPr wrap="square" rtlCol="0" anchor="ctr" anchorCtr="1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2000" kern="1200" dirty="0" smtClean="0">
                <a:solidFill>
                  <a:schemeClr val="bg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Management Network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334000" y="1092200"/>
            <a:ext cx="3637746" cy="3860803"/>
          </a:xfrm>
          <a:prstGeom prst="roundRect">
            <a:avLst>
              <a:gd name="adj" fmla="val 4816"/>
            </a:avLst>
          </a:prstGeom>
          <a:solidFill>
            <a:schemeClr val="accent1"/>
          </a:solidFill>
          <a:effectLst/>
        </p:spPr>
        <p:txBody>
          <a:bodyPr wrap="square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080306" y="889000"/>
            <a:ext cx="2295525" cy="711200"/>
          </a:xfrm>
          <a:prstGeom prst="rect">
            <a:avLst/>
          </a:prstGeom>
          <a:solidFill>
            <a:srgbClr val="00B0F0"/>
          </a:solidFill>
          <a:effectLst/>
        </p:spPr>
        <p:txBody>
          <a:bodyPr wrap="square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53446" y="3496480"/>
            <a:ext cx="4489285" cy="1354920"/>
          </a:xfrm>
          <a:prstGeom prst="rect">
            <a:avLst/>
          </a:prstGeom>
          <a:solidFill>
            <a:srgbClr val="7AB800"/>
          </a:solidFill>
          <a:effectLst/>
        </p:spPr>
        <p:txBody>
          <a:bodyPr wrap="square" rtlCol="0" anchor="ctr" anchorCtr="0">
            <a:normAutofit/>
          </a:bodyPr>
          <a:lstStyle/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20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     Switch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3224850" y="6825090"/>
            <a:ext cx="260348" cy="152399"/>
          </a:xfrm>
        </p:spPr>
        <p:txBody>
          <a:bodyPr/>
          <a:lstStyle/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17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3447" y="76200"/>
            <a:ext cx="8239125" cy="7112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Exercise 1: </a:t>
            </a:r>
            <a:r>
              <a:rPr lang="en-US" dirty="0"/>
              <a:t>Hello World </a:t>
            </a:r>
            <a:r>
              <a:rPr lang="en-US" i="1" dirty="0"/>
              <a:t>(</a:t>
            </a:r>
            <a:r>
              <a:rPr lang="en-US" i="1" dirty="0" smtClean="0"/>
              <a:t>ICMP-Proxy)</a:t>
            </a:r>
            <a:endParaRPr lang="en-US" i="1" dirty="0"/>
          </a:p>
        </p:txBody>
      </p:sp>
      <p:sp>
        <p:nvSpPr>
          <p:cNvPr id="4" name="Can 3"/>
          <p:cNvSpPr/>
          <p:nvPr/>
        </p:nvSpPr>
        <p:spPr>
          <a:xfrm>
            <a:off x="4724400" y="1600200"/>
            <a:ext cx="609600" cy="914400"/>
          </a:xfrm>
          <a:prstGeom prst="can">
            <a:avLst/>
          </a:prstGeom>
          <a:solidFill>
            <a:srgbClr val="DC5034"/>
          </a:solidFill>
          <a:effectLst/>
        </p:spPr>
        <p:txBody>
          <a:bodyPr wrap="square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23430" y="3632200"/>
            <a:ext cx="1638300" cy="1016000"/>
          </a:xfrm>
          <a:prstGeom prst="rect">
            <a:avLst/>
          </a:prstGeom>
          <a:solidFill>
            <a:schemeClr val="accent1"/>
          </a:solidFill>
          <a:effectLst/>
        </p:spPr>
        <p:txBody>
          <a:bodyPr wrap="square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3918754" y="3733800"/>
            <a:ext cx="190500" cy="203200"/>
          </a:xfrm>
          <a:prstGeom prst="ellipse">
            <a:avLst/>
          </a:prstGeom>
          <a:solidFill>
            <a:srgbClr val="FFC000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4185454" y="4038600"/>
            <a:ext cx="190500" cy="203200"/>
          </a:xfrm>
          <a:prstGeom prst="ellipse">
            <a:avLst/>
          </a:prstGeom>
          <a:solidFill>
            <a:srgbClr val="C00000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452154" y="4343400"/>
            <a:ext cx="190500" cy="203200"/>
          </a:xfrm>
          <a:prstGeom prst="ellipse">
            <a:avLst/>
          </a:prstGeom>
          <a:solidFill>
            <a:srgbClr val="7030A0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13629" y="4851400"/>
            <a:ext cx="152400" cy="101600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42230" y="4851400"/>
            <a:ext cx="152400" cy="101600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470829" y="4851400"/>
            <a:ext cx="152400" cy="101600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699430" y="4851400"/>
            <a:ext cx="152400" cy="101600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928029" y="4851400"/>
            <a:ext cx="152400" cy="101600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156630" y="4851400"/>
            <a:ext cx="152400" cy="101600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385229" y="4851400"/>
            <a:ext cx="152400" cy="101600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613830" y="4851400"/>
            <a:ext cx="152400" cy="101600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842429" y="4851400"/>
            <a:ext cx="152400" cy="101600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071030" y="4851400"/>
            <a:ext cx="152400" cy="101600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299629" y="4851400"/>
            <a:ext cx="152400" cy="101600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528230" y="4851400"/>
            <a:ext cx="152400" cy="101600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756829" y="4851400"/>
            <a:ext cx="152400" cy="101600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985430" y="4851400"/>
            <a:ext cx="152400" cy="101600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214029" y="4851400"/>
            <a:ext cx="152400" cy="101600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442630" y="4851400"/>
            <a:ext cx="152400" cy="101600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671229" y="4851400"/>
            <a:ext cx="152400" cy="101600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899830" y="4851400"/>
            <a:ext cx="152400" cy="101600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089830" y="1701800"/>
            <a:ext cx="2286000" cy="812800"/>
          </a:xfrm>
          <a:prstGeom prst="roundRect">
            <a:avLst/>
          </a:prstGeom>
          <a:solidFill>
            <a:schemeClr val="accent1"/>
          </a:solidFill>
          <a:effectLst/>
        </p:spPr>
        <p:txBody>
          <a:bodyPr wrap="square" rtlCol="0" anchor="ctr" anchorCtr="1">
            <a:norm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20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Controller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342" y="1917702"/>
            <a:ext cx="306489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41" y="3632202"/>
            <a:ext cx="306489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366" y="3632202"/>
            <a:ext cx="306489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Rectangle 39"/>
          <p:cNvSpPr/>
          <p:nvPr/>
        </p:nvSpPr>
        <p:spPr>
          <a:xfrm rot="16200000">
            <a:off x="3120142" y="4458389"/>
            <a:ext cx="203200" cy="76201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49" name="Elbow Connector 48"/>
          <p:cNvCxnSpPr>
            <a:stCxn id="36" idx="0"/>
            <a:endCxn id="33" idx="2"/>
          </p:cNvCxnSpPr>
          <p:nvPr/>
        </p:nvCxnSpPr>
        <p:spPr>
          <a:xfrm rot="16200000" flipV="1">
            <a:off x="2268921" y="2478511"/>
            <a:ext cx="1117600" cy="1189781"/>
          </a:xfrm>
          <a:prstGeom prst="bentConnector3">
            <a:avLst>
              <a:gd name="adj1" fmla="val 50000"/>
            </a:avLst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61"/>
          <p:cNvCxnSpPr>
            <a:stCxn id="35" idx="0"/>
          </p:cNvCxnSpPr>
          <p:nvPr/>
        </p:nvCxnSpPr>
        <p:spPr>
          <a:xfrm rot="5400000" flipH="1" flipV="1">
            <a:off x="720935" y="2768351"/>
            <a:ext cx="1117600" cy="610101"/>
          </a:xfrm>
          <a:prstGeom prst="bentConnector3">
            <a:avLst>
              <a:gd name="adj1" fmla="val 50000"/>
            </a:avLst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4" name="Picture 7" descr="C:\Program Files (x86)\Microsoft Office\MEDIA\CAGCAT10\j0205582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48" y="5277316"/>
            <a:ext cx="431140" cy="527515"/>
          </a:xfrm>
          <a:prstGeom prst="rect">
            <a:avLst/>
          </a:prstGeom>
          <a:solidFill>
            <a:srgbClr val="FF0000"/>
          </a:solidFill>
        </p:spPr>
      </p:pic>
      <p:pic>
        <p:nvPicPr>
          <p:cNvPr id="75" name="Picture 7" descr="C:\Program Files (x86)\Microsoft Office\MEDIA\CAGCAT10\j0205582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786" y="5277316"/>
            <a:ext cx="431140" cy="527515"/>
          </a:xfrm>
          <a:prstGeom prst="rect">
            <a:avLst/>
          </a:prstGeom>
          <a:solidFill>
            <a:srgbClr val="7030A0"/>
          </a:solidFill>
        </p:spPr>
      </p:pic>
      <p:pic>
        <p:nvPicPr>
          <p:cNvPr id="76" name="Picture 7" descr="C:\Program Files (x86)\Microsoft Office\MEDIA\CAGCAT10\j0205582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689" y="5277316"/>
            <a:ext cx="431140" cy="527515"/>
          </a:xfrm>
          <a:prstGeom prst="rect">
            <a:avLst/>
          </a:prstGeom>
          <a:solidFill>
            <a:srgbClr val="FFC000"/>
          </a:solidFill>
        </p:spPr>
      </p:pic>
      <p:cxnSp>
        <p:nvCxnSpPr>
          <p:cNvPr id="1036" name="Elbow Connector 1035"/>
          <p:cNvCxnSpPr>
            <a:stCxn id="1034" idx="0"/>
            <a:endCxn id="8" idx="2"/>
          </p:cNvCxnSpPr>
          <p:nvPr/>
        </p:nvCxnSpPr>
        <p:spPr>
          <a:xfrm rot="5400000" flipH="1" flipV="1">
            <a:off x="629516" y="4817005"/>
            <a:ext cx="324315" cy="596311"/>
          </a:xfrm>
          <a:prstGeom prst="bentConnector3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8" name="Elbow Connector 1037"/>
          <p:cNvCxnSpPr>
            <a:stCxn id="75" idx="0"/>
            <a:endCxn id="16" idx="2"/>
          </p:cNvCxnSpPr>
          <p:nvPr/>
        </p:nvCxnSpPr>
        <p:spPr>
          <a:xfrm rot="5400000" flipH="1" flipV="1">
            <a:off x="1092735" y="5051621"/>
            <a:ext cx="324315" cy="127072"/>
          </a:xfrm>
          <a:prstGeom prst="bentConnector3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0" name="Elbow Connector 1039"/>
          <p:cNvCxnSpPr>
            <a:stCxn id="76" idx="0"/>
            <a:endCxn id="17" idx="2"/>
          </p:cNvCxnSpPr>
          <p:nvPr/>
        </p:nvCxnSpPr>
        <p:spPr>
          <a:xfrm rot="16200000" flipV="1">
            <a:off x="1568988" y="4931044"/>
            <a:ext cx="324315" cy="368229"/>
          </a:xfrm>
          <a:prstGeom prst="bentConnector3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242" y="5268490"/>
            <a:ext cx="409575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45" name="Elbow Connector 1044"/>
          <p:cNvCxnSpPr>
            <a:stCxn id="30" idx="2"/>
            <a:endCxn id="1043" idx="0"/>
          </p:cNvCxnSpPr>
          <p:nvPr/>
        </p:nvCxnSpPr>
        <p:spPr>
          <a:xfrm rot="16200000" flipH="1">
            <a:off x="4589685" y="4882144"/>
            <a:ext cx="315488" cy="4572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 rot="16200000">
            <a:off x="4760130" y="4445001"/>
            <a:ext cx="203200" cy="76201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square" rtlCol="0" anchor="t">
            <a:normAutofit fontScale="25000" lnSpcReduction="20000"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52" name="Freeform 1051"/>
          <p:cNvSpPr/>
          <p:nvPr/>
        </p:nvSpPr>
        <p:spPr>
          <a:xfrm>
            <a:off x="1527981" y="4521200"/>
            <a:ext cx="1666875" cy="304800"/>
          </a:xfrm>
          <a:custGeom>
            <a:avLst/>
            <a:gdLst>
              <a:gd name="connsiteX0" fmla="*/ 0 w 1666875"/>
              <a:gd name="connsiteY0" fmla="*/ 228600 h 228600"/>
              <a:gd name="connsiteX1" fmla="*/ 0 w 1666875"/>
              <a:gd name="connsiteY1" fmla="*/ 0 h 228600"/>
              <a:gd name="connsiteX2" fmla="*/ 1666875 w 1666875"/>
              <a:gd name="connsiteY2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6875" h="228600">
                <a:moveTo>
                  <a:pt x="0" y="228600"/>
                </a:moveTo>
                <a:lnTo>
                  <a:pt x="0" y="0"/>
                </a:lnTo>
                <a:lnTo>
                  <a:pt x="1666875" y="0"/>
                </a:lnTo>
              </a:path>
            </a:pathLst>
          </a:custGeom>
          <a:noFill/>
          <a:ln>
            <a:solidFill>
              <a:schemeClr val="bg2"/>
            </a:solidFill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1308907" y="4483101"/>
            <a:ext cx="1944695" cy="355601"/>
          </a:xfrm>
          <a:custGeom>
            <a:avLst/>
            <a:gdLst>
              <a:gd name="connsiteX0" fmla="*/ 0 w 1666875"/>
              <a:gd name="connsiteY0" fmla="*/ 228600 h 228600"/>
              <a:gd name="connsiteX1" fmla="*/ 0 w 1666875"/>
              <a:gd name="connsiteY1" fmla="*/ 0 h 228600"/>
              <a:gd name="connsiteX2" fmla="*/ 1666875 w 1666875"/>
              <a:gd name="connsiteY2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6875" h="228600">
                <a:moveTo>
                  <a:pt x="0" y="228600"/>
                </a:moveTo>
                <a:lnTo>
                  <a:pt x="0" y="0"/>
                </a:lnTo>
                <a:lnTo>
                  <a:pt x="1666875" y="0"/>
                </a:lnTo>
              </a:path>
            </a:pathLst>
          </a:custGeom>
          <a:noFill/>
          <a:ln>
            <a:solidFill>
              <a:schemeClr val="bg2"/>
            </a:solidFill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1089830" y="4445001"/>
            <a:ext cx="2105026" cy="406400"/>
          </a:xfrm>
          <a:custGeom>
            <a:avLst/>
            <a:gdLst>
              <a:gd name="connsiteX0" fmla="*/ 0 w 1666875"/>
              <a:gd name="connsiteY0" fmla="*/ 228600 h 228600"/>
              <a:gd name="connsiteX1" fmla="*/ 0 w 1666875"/>
              <a:gd name="connsiteY1" fmla="*/ 0 h 228600"/>
              <a:gd name="connsiteX2" fmla="*/ 1666875 w 1666875"/>
              <a:gd name="connsiteY2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6875" h="228600">
                <a:moveTo>
                  <a:pt x="0" y="228600"/>
                </a:moveTo>
                <a:lnTo>
                  <a:pt x="0" y="0"/>
                </a:lnTo>
                <a:lnTo>
                  <a:pt x="1666875" y="0"/>
                </a:lnTo>
              </a:path>
            </a:pathLst>
          </a:custGeom>
          <a:noFill/>
          <a:ln>
            <a:solidFill>
              <a:schemeClr val="bg2"/>
            </a:solidFill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54" name="Straight Connector 1053"/>
          <p:cNvCxnSpPr/>
          <p:nvPr/>
        </p:nvCxnSpPr>
        <p:spPr>
          <a:xfrm>
            <a:off x="1080305" y="4483100"/>
            <a:ext cx="2171700" cy="0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228603" y="5765800"/>
            <a:ext cx="1978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chemeClr val="bg1"/>
              </a:buClr>
            </a:pP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C1      C2     C3 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4878434" y="5765802"/>
            <a:ext cx="327334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chemeClr val="bg1"/>
              </a:buClr>
            </a:pPr>
            <a:r>
              <a:rPr lang="en-US" sz="1200" dirty="0">
                <a:solidFill>
                  <a:schemeClr val="bg2"/>
                </a:solidFill>
                <a:latin typeface="+mn-lt"/>
              </a:rPr>
              <a:t>W</a:t>
            </a:r>
            <a:endParaRPr lang="en-US" sz="1200" dirty="0" smtClean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66" name="Freeform 65"/>
          <p:cNvSpPr/>
          <p:nvPr/>
        </p:nvSpPr>
        <p:spPr>
          <a:xfrm>
            <a:off x="3261530" y="3860801"/>
            <a:ext cx="666750" cy="571500"/>
          </a:xfrm>
          <a:custGeom>
            <a:avLst/>
            <a:gdLst>
              <a:gd name="connsiteX0" fmla="*/ 0 w 666750"/>
              <a:gd name="connsiteY0" fmla="*/ 428625 h 428625"/>
              <a:gd name="connsiteX1" fmla="*/ 495300 w 666750"/>
              <a:gd name="connsiteY1" fmla="*/ 428625 h 428625"/>
              <a:gd name="connsiteX2" fmla="*/ 495300 w 666750"/>
              <a:gd name="connsiteY2" fmla="*/ 0 h 428625"/>
              <a:gd name="connsiteX3" fmla="*/ 666750 w 666750"/>
              <a:gd name="connsiteY3" fmla="*/ 0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6750" h="428625">
                <a:moveTo>
                  <a:pt x="0" y="428625"/>
                </a:moveTo>
                <a:lnTo>
                  <a:pt x="495300" y="428625"/>
                </a:lnTo>
                <a:lnTo>
                  <a:pt x="495300" y="0"/>
                </a:lnTo>
                <a:lnTo>
                  <a:pt x="666750" y="0"/>
                </a:lnTo>
              </a:path>
            </a:pathLst>
          </a:custGeom>
          <a:noFill/>
          <a:ln>
            <a:solidFill>
              <a:srgbClr val="FFC000"/>
            </a:solidFill>
            <a:prstDash val="dash"/>
            <a:headEnd type="triangle" w="sm" len="sm"/>
            <a:tailEnd type="triangle" w="sm" len="sm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3261530" y="4173940"/>
            <a:ext cx="923925" cy="334560"/>
          </a:xfrm>
          <a:custGeom>
            <a:avLst/>
            <a:gdLst>
              <a:gd name="connsiteX0" fmla="*/ 0 w 666750"/>
              <a:gd name="connsiteY0" fmla="*/ 428625 h 428625"/>
              <a:gd name="connsiteX1" fmla="*/ 495300 w 666750"/>
              <a:gd name="connsiteY1" fmla="*/ 428625 h 428625"/>
              <a:gd name="connsiteX2" fmla="*/ 495300 w 666750"/>
              <a:gd name="connsiteY2" fmla="*/ 0 h 428625"/>
              <a:gd name="connsiteX3" fmla="*/ 666750 w 666750"/>
              <a:gd name="connsiteY3" fmla="*/ 0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6750" h="428625">
                <a:moveTo>
                  <a:pt x="0" y="428625"/>
                </a:moveTo>
                <a:lnTo>
                  <a:pt x="495300" y="428625"/>
                </a:lnTo>
                <a:lnTo>
                  <a:pt x="495300" y="0"/>
                </a:lnTo>
                <a:lnTo>
                  <a:pt x="666750" y="0"/>
                </a:lnTo>
              </a:path>
            </a:pathLst>
          </a:custGeom>
          <a:noFill/>
          <a:ln>
            <a:solidFill>
              <a:srgbClr val="FF0000"/>
            </a:solidFill>
            <a:prstDash val="dash"/>
            <a:headEnd type="triangle" w="sm" len="sm"/>
            <a:tailEnd type="triangle" w="sm" len="sm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3252005" y="4432300"/>
            <a:ext cx="1200149" cy="152400"/>
          </a:xfrm>
          <a:custGeom>
            <a:avLst/>
            <a:gdLst>
              <a:gd name="connsiteX0" fmla="*/ 0 w 666750"/>
              <a:gd name="connsiteY0" fmla="*/ 428625 h 428625"/>
              <a:gd name="connsiteX1" fmla="*/ 495300 w 666750"/>
              <a:gd name="connsiteY1" fmla="*/ 428625 h 428625"/>
              <a:gd name="connsiteX2" fmla="*/ 495300 w 666750"/>
              <a:gd name="connsiteY2" fmla="*/ 0 h 428625"/>
              <a:gd name="connsiteX3" fmla="*/ 666750 w 666750"/>
              <a:gd name="connsiteY3" fmla="*/ 0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6750" h="428625">
                <a:moveTo>
                  <a:pt x="0" y="428625"/>
                </a:moveTo>
                <a:lnTo>
                  <a:pt x="495300" y="428625"/>
                </a:lnTo>
                <a:lnTo>
                  <a:pt x="495300" y="0"/>
                </a:lnTo>
                <a:lnTo>
                  <a:pt x="666750" y="0"/>
                </a:lnTo>
              </a:path>
            </a:pathLst>
          </a:custGeom>
          <a:noFill/>
          <a:ln>
            <a:solidFill>
              <a:srgbClr val="7030A0"/>
            </a:solidFill>
            <a:prstDash val="dash"/>
            <a:headEnd type="triangle" w="sm" len="sm"/>
            <a:tailEnd type="triangle" w="sm" len="sm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4518577" y="4488383"/>
            <a:ext cx="477429" cy="377628"/>
          </a:xfrm>
          <a:custGeom>
            <a:avLst/>
            <a:gdLst>
              <a:gd name="connsiteX0" fmla="*/ 364142 w 477430"/>
              <a:gd name="connsiteY0" fmla="*/ 0 h 283221"/>
              <a:gd name="connsiteX1" fmla="*/ 477430 w 477430"/>
              <a:gd name="connsiteY1" fmla="*/ 0 h 283221"/>
              <a:gd name="connsiteX2" fmla="*/ 477430 w 477430"/>
              <a:gd name="connsiteY2" fmla="*/ 194209 h 283221"/>
              <a:gd name="connsiteX3" fmla="*/ 0 w 477430"/>
              <a:gd name="connsiteY3" fmla="*/ 194209 h 283221"/>
              <a:gd name="connsiteX4" fmla="*/ 0 w 477430"/>
              <a:gd name="connsiteY4" fmla="*/ 283221 h 28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7430" h="283221">
                <a:moveTo>
                  <a:pt x="364142" y="0"/>
                </a:moveTo>
                <a:lnTo>
                  <a:pt x="477430" y="0"/>
                </a:lnTo>
                <a:lnTo>
                  <a:pt x="477430" y="194209"/>
                </a:lnTo>
                <a:lnTo>
                  <a:pt x="0" y="194209"/>
                </a:lnTo>
                <a:lnTo>
                  <a:pt x="0" y="283221"/>
                </a:lnTo>
              </a:path>
            </a:pathLst>
          </a:custGeom>
          <a:noFill/>
          <a:ln>
            <a:solidFill>
              <a:schemeClr val="bg2"/>
            </a:solidFill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4089700" y="3841020"/>
            <a:ext cx="736375" cy="614995"/>
          </a:xfrm>
          <a:custGeom>
            <a:avLst/>
            <a:gdLst>
              <a:gd name="connsiteX0" fmla="*/ 0 w 736375"/>
              <a:gd name="connsiteY0" fmla="*/ 0 h 461246"/>
              <a:gd name="connsiteX1" fmla="*/ 590719 w 736375"/>
              <a:gd name="connsiteY1" fmla="*/ 0 h 461246"/>
              <a:gd name="connsiteX2" fmla="*/ 590719 w 736375"/>
              <a:gd name="connsiteY2" fmla="*/ 461246 h 461246"/>
              <a:gd name="connsiteX3" fmla="*/ 736375 w 736375"/>
              <a:gd name="connsiteY3" fmla="*/ 461246 h 461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6375" h="461246">
                <a:moveTo>
                  <a:pt x="0" y="0"/>
                </a:moveTo>
                <a:lnTo>
                  <a:pt x="590719" y="0"/>
                </a:lnTo>
                <a:lnTo>
                  <a:pt x="590719" y="461246"/>
                </a:lnTo>
                <a:lnTo>
                  <a:pt x="736375" y="461246"/>
                </a:lnTo>
              </a:path>
            </a:pathLst>
          </a:custGeom>
          <a:noFill/>
          <a:ln>
            <a:solidFill>
              <a:schemeClr val="bg2"/>
            </a:solidFill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4631866" y="4456015"/>
            <a:ext cx="218485" cy="0"/>
          </a:xfrm>
          <a:custGeom>
            <a:avLst/>
            <a:gdLst>
              <a:gd name="connsiteX0" fmla="*/ 0 w 218485"/>
              <a:gd name="connsiteY0" fmla="*/ 0 h 0"/>
              <a:gd name="connsiteX1" fmla="*/ 218485 w 218485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8485">
                <a:moveTo>
                  <a:pt x="0" y="0"/>
                </a:moveTo>
                <a:lnTo>
                  <a:pt x="218485" y="0"/>
                </a:lnTo>
              </a:path>
            </a:pathLst>
          </a:custGeom>
          <a:noFill/>
          <a:ln>
            <a:solidFill>
              <a:schemeClr val="bg2"/>
            </a:solidFill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4372920" y="4153912"/>
            <a:ext cx="307499" cy="0"/>
          </a:xfrm>
          <a:custGeom>
            <a:avLst/>
            <a:gdLst>
              <a:gd name="connsiteX0" fmla="*/ 0 w 307498"/>
              <a:gd name="connsiteY0" fmla="*/ 0 h 0"/>
              <a:gd name="connsiteX1" fmla="*/ 307498 w 3074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98">
                <a:moveTo>
                  <a:pt x="0" y="0"/>
                </a:moveTo>
                <a:lnTo>
                  <a:pt x="307498" y="0"/>
                </a:lnTo>
              </a:path>
            </a:pathLst>
          </a:custGeom>
          <a:noFill/>
          <a:ln>
            <a:solidFill>
              <a:schemeClr val="bg2"/>
            </a:solidFill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5117220" y="2331034"/>
            <a:ext cx="45719" cy="2999724"/>
          </a:xfrm>
          <a:custGeom>
            <a:avLst/>
            <a:gdLst>
              <a:gd name="connsiteX0" fmla="*/ 0 w 817124"/>
              <a:gd name="connsiteY0" fmla="*/ 2140085 h 2140085"/>
              <a:gd name="connsiteX1" fmla="*/ 0 w 817124"/>
              <a:gd name="connsiteY1" fmla="*/ 1964987 h 2140085"/>
              <a:gd name="connsiteX2" fmla="*/ 340469 w 817124"/>
              <a:gd name="connsiteY2" fmla="*/ 1964987 h 2140085"/>
              <a:gd name="connsiteX3" fmla="*/ 340469 w 817124"/>
              <a:gd name="connsiteY3" fmla="*/ 165370 h 2140085"/>
              <a:gd name="connsiteX4" fmla="*/ 817124 w 817124"/>
              <a:gd name="connsiteY4" fmla="*/ 165370 h 2140085"/>
              <a:gd name="connsiteX5" fmla="*/ 817124 w 817124"/>
              <a:gd name="connsiteY5" fmla="*/ 0 h 2140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7124" h="2140085">
                <a:moveTo>
                  <a:pt x="0" y="2140085"/>
                </a:moveTo>
                <a:lnTo>
                  <a:pt x="0" y="1964987"/>
                </a:lnTo>
                <a:lnTo>
                  <a:pt x="340469" y="1964987"/>
                </a:lnTo>
                <a:lnTo>
                  <a:pt x="340469" y="165370"/>
                </a:lnTo>
                <a:lnTo>
                  <a:pt x="817124" y="165370"/>
                </a:lnTo>
                <a:lnTo>
                  <a:pt x="817124" y="0"/>
                </a:lnTo>
              </a:path>
            </a:pathLst>
          </a:custGeom>
          <a:noFill/>
          <a:ln>
            <a:solidFill>
              <a:schemeClr val="accent1"/>
            </a:solidFill>
            <a:headEnd type="triangle"/>
            <a:tailEnd type="oval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8" name="Picture 1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42" b="55293"/>
          <a:stretch/>
        </p:blipFill>
        <p:spPr bwMode="auto">
          <a:xfrm>
            <a:off x="2738166" y="990601"/>
            <a:ext cx="383262" cy="516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1" name="Picture 1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60" r="34955" b="56512"/>
          <a:stretch/>
        </p:blipFill>
        <p:spPr bwMode="auto">
          <a:xfrm>
            <a:off x="2042331" y="993550"/>
            <a:ext cx="381001" cy="502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" name="Picture 1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24" r="70100"/>
          <a:stretch/>
        </p:blipFill>
        <p:spPr bwMode="auto">
          <a:xfrm>
            <a:off x="1350516" y="993552"/>
            <a:ext cx="393026" cy="511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1" name="Freeform 90"/>
          <p:cNvSpPr/>
          <p:nvPr/>
        </p:nvSpPr>
        <p:spPr>
          <a:xfrm>
            <a:off x="3356514" y="1117609"/>
            <a:ext cx="1695717" cy="800092"/>
          </a:xfrm>
          <a:custGeom>
            <a:avLst/>
            <a:gdLst>
              <a:gd name="connsiteX0" fmla="*/ 0 w 2519464"/>
              <a:gd name="connsiteY0" fmla="*/ 0 h 301558"/>
              <a:gd name="connsiteX1" fmla="*/ 2519464 w 2519464"/>
              <a:gd name="connsiteY1" fmla="*/ 0 h 301558"/>
              <a:gd name="connsiteX2" fmla="*/ 2519464 w 2519464"/>
              <a:gd name="connsiteY2" fmla="*/ 301558 h 301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19464" h="301558">
                <a:moveTo>
                  <a:pt x="0" y="0"/>
                </a:moveTo>
                <a:lnTo>
                  <a:pt x="2519464" y="0"/>
                </a:lnTo>
                <a:lnTo>
                  <a:pt x="2519464" y="301558"/>
                </a:lnTo>
              </a:path>
            </a:pathLst>
          </a:custGeom>
          <a:noFill/>
          <a:ln>
            <a:solidFill>
              <a:schemeClr val="accent1"/>
            </a:solidFill>
            <a:headEnd type="triangle"/>
            <a:tailEnd type="oval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3" name="Straight Connector 92"/>
          <p:cNvCxnSpPr>
            <a:stCxn id="89" idx="2"/>
            <a:endCxn id="33" idx="0"/>
          </p:cNvCxnSpPr>
          <p:nvPr/>
        </p:nvCxnSpPr>
        <p:spPr>
          <a:xfrm>
            <a:off x="2228069" y="1600200"/>
            <a:ext cx="4763" cy="101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1445029" y="597171"/>
            <a:ext cx="1515158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chemeClr val="bg1"/>
              </a:buClr>
            </a:pPr>
            <a:r>
              <a:rPr lang="en-US" sz="1400" b="1" dirty="0" smtClean="0">
                <a:solidFill>
                  <a:schemeClr val="bg2"/>
                </a:solidFill>
                <a:latin typeface="+mn-lt"/>
              </a:rPr>
              <a:t>Controller Apps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112029" y="3835400"/>
            <a:ext cx="814647" cy="244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chemeClr val="bg1"/>
              </a:buClr>
            </a:pPr>
            <a:r>
              <a:rPr lang="en-US" sz="1100" b="1" dirty="0" smtClean="0">
                <a:solidFill>
                  <a:srgbClr val="FFFFFF"/>
                </a:solidFill>
                <a:latin typeface="+mn-lt"/>
              </a:rPr>
              <a:t>SDP Apps</a:t>
            </a:r>
          </a:p>
        </p:txBody>
      </p:sp>
      <p:pic>
        <p:nvPicPr>
          <p:cNvPr id="83" name="Picture 1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9" t="16465" r="8312" b="6995"/>
          <a:stretch/>
        </p:blipFill>
        <p:spPr bwMode="auto">
          <a:xfrm>
            <a:off x="7215998" y="3314687"/>
            <a:ext cx="1699403" cy="136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" name="Picture 1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2" y="1345258"/>
            <a:ext cx="3429001" cy="200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5486402" y="3314687"/>
            <a:ext cx="1729598" cy="1362510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800" dirty="0" smtClean="0">
                <a:solidFill>
                  <a:schemeClr val="tx2"/>
                </a:solidFill>
                <a:latin typeface="Courier" pitchFamily="49" charset="0"/>
              </a:rPr>
              <a:t>&gt; Hello World 192.168.2.7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800" dirty="0" smtClean="0">
                <a:solidFill>
                  <a:schemeClr val="tx2"/>
                </a:solidFill>
                <a:latin typeface="Courier" pitchFamily="49" charset="0"/>
              </a:rPr>
              <a:t>&gt; Hello World 10.2.3.4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800" dirty="0" smtClean="0">
                <a:solidFill>
                  <a:schemeClr val="tx2"/>
                </a:solidFill>
                <a:latin typeface="Courier" pitchFamily="49" charset="0"/>
              </a:rPr>
              <a:t>&gt; Hello World </a:t>
            </a:r>
            <a:r>
              <a:rPr lang="en-US" sz="800" dirty="0">
                <a:solidFill>
                  <a:schemeClr val="tx2"/>
                </a:solidFill>
                <a:latin typeface="Courier" pitchFamily="49" charset="0"/>
              </a:rPr>
              <a:t>168.23.18.8 &gt; Hello World 192.168.2.7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800" dirty="0">
                <a:solidFill>
                  <a:schemeClr val="tx2"/>
                </a:solidFill>
                <a:latin typeface="Courier" pitchFamily="49" charset="0"/>
              </a:rPr>
              <a:t>&gt; Hello World 10.2.3.4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800" dirty="0">
                <a:solidFill>
                  <a:schemeClr val="tx2"/>
                </a:solidFill>
                <a:latin typeface="Courier" pitchFamily="49" charset="0"/>
              </a:rPr>
              <a:t>&gt; Hello World </a:t>
            </a:r>
            <a:r>
              <a:rPr lang="en-US" sz="800" dirty="0" smtClean="0">
                <a:solidFill>
                  <a:schemeClr val="tx2"/>
                </a:solidFill>
                <a:latin typeface="Courier" pitchFamily="49" charset="0"/>
              </a:rPr>
              <a:t>168.23.18.8</a:t>
            </a:r>
            <a:r>
              <a:rPr lang="en-US" sz="800" dirty="0">
                <a:solidFill>
                  <a:schemeClr val="tx2"/>
                </a:solidFill>
                <a:latin typeface="Courier" pitchFamily="49" charset="0"/>
              </a:rPr>
              <a:t> &gt; Hello World 192.168.2.7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800" dirty="0">
                <a:solidFill>
                  <a:schemeClr val="tx2"/>
                </a:solidFill>
                <a:latin typeface="Courier" pitchFamily="49" charset="0"/>
              </a:rPr>
              <a:t>&gt; Hello World 10.2.3.4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800" dirty="0">
                <a:solidFill>
                  <a:schemeClr val="tx2"/>
                </a:solidFill>
                <a:latin typeface="Courier" pitchFamily="49" charset="0"/>
              </a:rPr>
              <a:t>&gt; Hello World 168.23.18.8</a:t>
            </a:r>
            <a:endParaRPr lang="en-US" sz="800" dirty="0" smtClean="0">
              <a:solidFill>
                <a:schemeClr val="tx2"/>
              </a:solidFill>
              <a:latin typeface="Courier" pitchFamily="49" charset="0"/>
            </a:endParaRP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800" dirty="0" smtClean="0">
              <a:solidFill>
                <a:schemeClr val="tx2"/>
              </a:solidFill>
              <a:latin typeface="Courier" pitchFamily="49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313073" y="4241801"/>
            <a:ext cx="410420" cy="431800"/>
          </a:xfrm>
          <a:prstGeom prst="roundRect">
            <a:avLst/>
          </a:prstGeom>
          <a:solidFill>
            <a:schemeClr val="accent1"/>
          </a:solidFill>
          <a:ln>
            <a:solidFill>
              <a:schemeClr val="tx2"/>
            </a:solidFill>
          </a:ln>
          <a:effectLst/>
        </p:spPr>
        <p:txBody>
          <a:bodyPr wrap="square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41" name="Straight Connector 40"/>
          <p:cNvCxnSpPr>
            <a:stCxn id="36" idx="2"/>
          </p:cNvCxnSpPr>
          <p:nvPr/>
        </p:nvCxnSpPr>
        <p:spPr>
          <a:xfrm>
            <a:off x="3422612" y="4025902"/>
            <a:ext cx="95671" cy="2159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3389113" y="4296329"/>
            <a:ext cx="258341" cy="304808"/>
            <a:chOff x="4009799" y="2191735"/>
            <a:chExt cx="258342" cy="228606"/>
          </a:xfrm>
        </p:grpSpPr>
        <p:grpSp>
          <p:nvGrpSpPr>
            <p:cNvPr id="87" name="Group 86"/>
            <p:cNvGrpSpPr/>
            <p:nvPr/>
          </p:nvGrpSpPr>
          <p:grpSpPr>
            <a:xfrm>
              <a:off x="4014005" y="2191735"/>
              <a:ext cx="254136" cy="76202"/>
              <a:chOff x="5635634" y="1579900"/>
              <a:chExt cx="604839" cy="121921"/>
            </a:xfrm>
          </p:grpSpPr>
          <p:sp>
            <p:nvSpPr>
              <p:cNvPr id="92" name="Rectangle 91"/>
              <p:cNvSpPr/>
              <p:nvPr/>
            </p:nvSpPr>
            <p:spPr>
              <a:xfrm>
                <a:off x="5635634" y="1579900"/>
                <a:ext cx="557213" cy="45719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rgbClr val="FFFFFF"/>
                </a:solidFill>
              </a:ln>
              <a:effectLst/>
            </p:spPr>
            <p:txBody>
              <a:bodyPr wrap="square" rtlCol="0" anchor="t">
                <a:normAutofit fontScale="250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endParaRPr lang="en-US" sz="2000" kern="1200" dirty="0" err="1" smtClean="0">
                  <a:solidFill>
                    <a:schemeClr val="tx2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5659447" y="1618001"/>
                <a:ext cx="557213" cy="45719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FFFF"/>
                </a:solidFill>
              </a:ln>
              <a:effectLst/>
            </p:spPr>
            <p:txBody>
              <a:bodyPr wrap="square" rtlCol="0" anchor="t">
                <a:normAutofit fontScale="250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endParaRPr lang="en-US" sz="2000" kern="1200" dirty="0" err="1" smtClean="0">
                  <a:solidFill>
                    <a:schemeClr val="tx2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5683260" y="1656102"/>
                <a:ext cx="557213" cy="45719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rgbClr val="FFFFFF"/>
                </a:solidFill>
              </a:ln>
              <a:effectLst/>
            </p:spPr>
            <p:txBody>
              <a:bodyPr wrap="square" rtlCol="0" anchor="t">
                <a:normAutofit fontScale="250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endParaRPr lang="en-US" sz="2000" kern="1200" dirty="0" err="1" smtClean="0">
                  <a:solidFill>
                    <a:schemeClr val="tx2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96" name="Group 95"/>
            <p:cNvGrpSpPr/>
            <p:nvPr/>
          </p:nvGrpSpPr>
          <p:grpSpPr>
            <a:xfrm>
              <a:off x="4009799" y="2267937"/>
              <a:ext cx="254136" cy="76202"/>
              <a:chOff x="5635634" y="1579900"/>
              <a:chExt cx="604839" cy="121921"/>
            </a:xfrm>
          </p:grpSpPr>
          <p:sp>
            <p:nvSpPr>
              <p:cNvPr id="99" name="Rectangle 98"/>
              <p:cNvSpPr/>
              <p:nvPr/>
            </p:nvSpPr>
            <p:spPr>
              <a:xfrm>
                <a:off x="5635634" y="1579900"/>
                <a:ext cx="557213" cy="45719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rgbClr val="FFFFFF"/>
                </a:solidFill>
              </a:ln>
              <a:effectLst/>
            </p:spPr>
            <p:txBody>
              <a:bodyPr wrap="square" rtlCol="0" anchor="t">
                <a:normAutofit fontScale="250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endParaRPr lang="en-US" sz="2000" kern="1200" dirty="0" err="1" smtClean="0">
                  <a:solidFill>
                    <a:schemeClr val="tx2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5659447" y="1618001"/>
                <a:ext cx="557213" cy="45719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FFFF"/>
                </a:solidFill>
              </a:ln>
              <a:effectLst/>
            </p:spPr>
            <p:txBody>
              <a:bodyPr wrap="square" rtlCol="0" anchor="t">
                <a:normAutofit fontScale="250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endParaRPr lang="en-US" sz="2000" kern="1200" dirty="0" err="1" smtClean="0">
                  <a:solidFill>
                    <a:schemeClr val="tx2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5683260" y="1656102"/>
                <a:ext cx="557213" cy="45719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rgbClr val="FFFFFF"/>
                </a:solidFill>
              </a:ln>
              <a:effectLst/>
            </p:spPr>
            <p:txBody>
              <a:bodyPr wrap="square" rtlCol="0" anchor="t">
                <a:normAutofit fontScale="250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endParaRPr lang="en-US" sz="2000" kern="1200" dirty="0" err="1" smtClean="0">
                  <a:solidFill>
                    <a:schemeClr val="tx2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102" name="Group 101"/>
            <p:cNvGrpSpPr/>
            <p:nvPr/>
          </p:nvGrpSpPr>
          <p:grpSpPr>
            <a:xfrm>
              <a:off x="4013064" y="2344139"/>
              <a:ext cx="254136" cy="76202"/>
              <a:chOff x="5635634" y="1579900"/>
              <a:chExt cx="604839" cy="121921"/>
            </a:xfrm>
          </p:grpSpPr>
          <p:sp>
            <p:nvSpPr>
              <p:cNvPr id="103" name="Rectangle 102"/>
              <p:cNvSpPr/>
              <p:nvPr/>
            </p:nvSpPr>
            <p:spPr>
              <a:xfrm>
                <a:off x="5635634" y="1579900"/>
                <a:ext cx="557213" cy="45719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rgbClr val="FFFFFF"/>
                </a:solidFill>
              </a:ln>
              <a:effectLst/>
            </p:spPr>
            <p:txBody>
              <a:bodyPr wrap="square" rtlCol="0" anchor="t">
                <a:normAutofit fontScale="250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endParaRPr lang="en-US" sz="2000" kern="1200" dirty="0" err="1" smtClean="0">
                  <a:solidFill>
                    <a:schemeClr val="tx2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5659447" y="1618001"/>
                <a:ext cx="557213" cy="45719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FFFF"/>
                </a:solidFill>
              </a:ln>
              <a:effectLst/>
            </p:spPr>
            <p:txBody>
              <a:bodyPr wrap="square" rtlCol="0" anchor="t">
                <a:normAutofit fontScale="250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endParaRPr lang="en-US" sz="2000" kern="1200" dirty="0" err="1" smtClean="0">
                  <a:solidFill>
                    <a:schemeClr val="tx2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5683260" y="1656102"/>
                <a:ext cx="557213" cy="45719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rgbClr val="FFFFFF"/>
                </a:solidFill>
              </a:ln>
              <a:effectLst/>
            </p:spPr>
            <p:txBody>
              <a:bodyPr wrap="square" rtlCol="0" anchor="t">
                <a:normAutofit fontScale="250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endParaRPr lang="en-US" sz="2000" kern="1200" dirty="0" err="1" smtClean="0">
                  <a:solidFill>
                    <a:schemeClr val="tx2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124" name="TextBox 123"/>
          <p:cNvSpPr txBox="1"/>
          <p:nvPr/>
        </p:nvSpPr>
        <p:spPr>
          <a:xfrm>
            <a:off x="4191003" y="1193800"/>
            <a:ext cx="1666267" cy="367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chemeClr val="bg1"/>
              </a:buClr>
            </a:pPr>
            <a:r>
              <a:rPr lang="en-US" sz="900" b="1" dirty="0" smtClean="0">
                <a:solidFill>
                  <a:schemeClr val="bg2"/>
                </a:solidFill>
                <a:latin typeface="+mn-lt"/>
              </a:rPr>
              <a:t>Flow Stats/ Counters</a:t>
            </a:r>
          </a:p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chemeClr val="bg1"/>
              </a:buClr>
            </a:pPr>
            <a:r>
              <a:rPr lang="en-US" sz="900" b="1" dirty="0" smtClean="0">
                <a:solidFill>
                  <a:schemeClr val="bg2"/>
                </a:solidFill>
                <a:latin typeface="+mn-lt"/>
              </a:rPr>
              <a:t>Data Store</a:t>
            </a:r>
          </a:p>
        </p:txBody>
      </p:sp>
      <p:grpSp>
        <p:nvGrpSpPr>
          <p:cNvPr id="125" name="Group 124"/>
          <p:cNvGrpSpPr/>
          <p:nvPr/>
        </p:nvGrpSpPr>
        <p:grpSpPr>
          <a:xfrm>
            <a:off x="4756597" y="2030513"/>
            <a:ext cx="413129" cy="132081"/>
            <a:chOff x="5635634" y="1579900"/>
            <a:chExt cx="604839" cy="121921"/>
          </a:xfrm>
        </p:grpSpPr>
        <p:sp>
          <p:nvSpPr>
            <p:cNvPr id="126" name="Rectangle 125"/>
            <p:cNvSpPr/>
            <p:nvPr/>
          </p:nvSpPr>
          <p:spPr>
            <a:xfrm>
              <a:off x="5635634" y="1579900"/>
              <a:ext cx="557213" cy="45719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FFFF"/>
              </a:solidFill>
            </a:ln>
            <a:effectLst/>
          </p:spPr>
          <p:txBody>
            <a:bodyPr wrap="square" rtlCol="0" anchor="t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US" sz="2000" kern="1200" dirty="0" err="1" smtClean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5659447" y="1618001"/>
              <a:ext cx="557213" cy="45719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FFFF"/>
              </a:solidFill>
            </a:ln>
            <a:effectLst/>
          </p:spPr>
          <p:txBody>
            <a:bodyPr wrap="square" rtlCol="0" anchor="t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US" sz="2000" kern="1200" dirty="0" err="1" smtClean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5683260" y="1656102"/>
              <a:ext cx="557213" cy="45719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FFFFFF"/>
              </a:solidFill>
            </a:ln>
            <a:effectLst/>
          </p:spPr>
          <p:txBody>
            <a:bodyPr wrap="square" rtlCol="0" anchor="t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US" sz="2000" kern="1200" dirty="0" err="1" smtClean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</p:grpSp>
      <p:pic>
        <p:nvPicPr>
          <p:cNvPr id="129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4979428" y="2021415"/>
            <a:ext cx="298231" cy="159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0" name="Group 129"/>
          <p:cNvGrpSpPr/>
          <p:nvPr/>
        </p:nvGrpSpPr>
        <p:grpSpPr>
          <a:xfrm>
            <a:off x="4749812" y="1881708"/>
            <a:ext cx="413129" cy="132081"/>
            <a:chOff x="5635634" y="1579900"/>
            <a:chExt cx="604839" cy="121921"/>
          </a:xfrm>
        </p:grpSpPr>
        <p:sp>
          <p:nvSpPr>
            <p:cNvPr id="133" name="Rectangle 132"/>
            <p:cNvSpPr/>
            <p:nvPr/>
          </p:nvSpPr>
          <p:spPr>
            <a:xfrm>
              <a:off x="5635634" y="1579900"/>
              <a:ext cx="557213" cy="45719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FFFF"/>
              </a:solidFill>
            </a:ln>
            <a:effectLst/>
          </p:spPr>
          <p:txBody>
            <a:bodyPr wrap="square" rtlCol="0" anchor="t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US" sz="2000" kern="1200" dirty="0" err="1" smtClean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5659447" y="1618001"/>
              <a:ext cx="557213" cy="45719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FFFF"/>
              </a:solidFill>
            </a:ln>
            <a:effectLst/>
          </p:spPr>
          <p:txBody>
            <a:bodyPr wrap="square" rtlCol="0" anchor="t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US" sz="2000" kern="1200" dirty="0" err="1" smtClean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5683260" y="1656102"/>
              <a:ext cx="557213" cy="45719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FFFFFF"/>
              </a:solidFill>
            </a:ln>
            <a:effectLst/>
          </p:spPr>
          <p:txBody>
            <a:bodyPr wrap="square" rtlCol="0" anchor="t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US" sz="2000" kern="1200" dirty="0" err="1" smtClean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4763383" y="2179320"/>
            <a:ext cx="413129" cy="132081"/>
            <a:chOff x="5635634" y="1579900"/>
            <a:chExt cx="604839" cy="121921"/>
          </a:xfrm>
        </p:grpSpPr>
        <p:sp>
          <p:nvSpPr>
            <p:cNvPr id="137" name="Rectangle 136"/>
            <p:cNvSpPr/>
            <p:nvPr/>
          </p:nvSpPr>
          <p:spPr>
            <a:xfrm>
              <a:off x="5635634" y="1579900"/>
              <a:ext cx="557213" cy="45719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FFFF"/>
              </a:solidFill>
            </a:ln>
            <a:effectLst/>
          </p:spPr>
          <p:txBody>
            <a:bodyPr wrap="square" rtlCol="0" anchor="t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US" sz="2000" kern="1200" dirty="0" err="1" smtClean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5659447" y="1618001"/>
              <a:ext cx="557213" cy="45719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FFFF"/>
              </a:solidFill>
            </a:ln>
            <a:effectLst/>
          </p:spPr>
          <p:txBody>
            <a:bodyPr wrap="square" rtlCol="0" anchor="t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US" sz="2000" kern="1200" dirty="0" err="1" smtClean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5683260" y="1656102"/>
              <a:ext cx="557213" cy="45719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FFFFFF"/>
              </a:solidFill>
            </a:ln>
            <a:effectLst/>
          </p:spPr>
          <p:txBody>
            <a:bodyPr wrap="square" rtlCol="0" anchor="t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US" sz="2000" kern="1200" dirty="0" err="1" smtClean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Rounded Rectangular Callout 38"/>
          <p:cNvSpPr/>
          <p:nvPr/>
        </p:nvSpPr>
        <p:spPr>
          <a:xfrm>
            <a:off x="5548728" y="1591196"/>
            <a:ext cx="699672" cy="411433"/>
          </a:xfrm>
          <a:prstGeom prst="wedgeRoundRectCallout">
            <a:avLst>
              <a:gd name="adj1" fmla="val -4307"/>
              <a:gd name="adj2" fmla="val 91901"/>
              <a:gd name="adj3" fmla="val 16667"/>
            </a:avLst>
          </a:prstGeom>
          <a:solidFill>
            <a:srgbClr val="FFFF33"/>
          </a:solidFill>
          <a:ln>
            <a:solidFill>
              <a:schemeClr val="bg1">
                <a:lumMod val="60000"/>
                <a:lumOff val="40000"/>
              </a:schemeClr>
            </a:solidFill>
          </a:ln>
          <a:effectLst/>
        </p:spPr>
        <p:txBody>
          <a:bodyPr wrap="square" rtlCol="0" anchor="t">
            <a:no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100" kern="1200" dirty="0" smtClean="0">
                <a:solidFill>
                  <a:schemeClr val="bg2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“Hello World”</a:t>
            </a:r>
          </a:p>
        </p:txBody>
      </p:sp>
      <p:sp>
        <p:nvSpPr>
          <p:cNvPr id="109" name="Rounded Rectangular Callout 108"/>
          <p:cNvSpPr/>
          <p:nvPr/>
        </p:nvSpPr>
        <p:spPr>
          <a:xfrm>
            <a:off x="6758001" y="1577591"/>
            <a:ext cx="699672" cy="411433"/>
          </a:xfrm>
          <a:prstGeom prst="wedgeRoundRectCallout">
            <a:avLst>
              <a:gd name="adj1" fmla="val -21805"/>
              <a:gd name="adj2" fmla="val 145515"/>
              <a:gd name="adj3" fmla="val 16667"/>
            </a:avLst>
          </a:prstGeom>
          <a:solidFill>
            <a:srgbClr val="FFFF33"/>
          </a:solidFill>
          <a:ln>
            <a:solidFill>
              <a:schemeClr val="bg1">
                <a:lumMod val="60000"/>
                <a:lumOff val="40000"/>
              </a:schemeClr>
            </a:solidFill>
          </a:ln>
          <a:effectLst/>
        </p:spPr>
        <p:txBody>
          <a:bodyPr wrap="square" rtlCol="0" anchor="t">
            <a:no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100" kern="1200" dirty="0" smtClean="0">
                <a:solidFill>
                  <a:schemeClr val="bg2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“Hello World”</a:t>
            </a:r>
          </a:p>
        </p:txBody>
      </p:sp>
      <p:sp>
        <p:nvSpPr>
          <p:cNvPr id="110" name="Rounded Rectangular Callout 109"/>
          <p:cNvSpPr/>
          <p:nvPr/>
        </p:nvSpPr>
        <p:spPr>
          <a:xfrm>
            <a:off x="7967274" y="1594102"/>
            <a:ext cx="699672" cy="411433"/>
          </a:xfrm>
          <a:prstGeom prst="wedgeRoundRectCallout">
            <a:avLst>
              <a:gd name="adj1" fmla="val -92770"/>
              <a:gd name="adj2" fmla="val 72877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60000"/>
                <a:lumOff val="40000"/>
              </a:schemeClr>
            </a:solidFill>
          </a:ln>
          <a:effectLst/>
        </p:spPr>
        <p:txBody>
          <a:bodyPr wrap="square" rtlCol="0" anchor="t">
            <a:no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100" kern="1200" dirty="0" smtClean="0">
                <a:solidFill>
                  <a:schemeClr val="bg2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“Hello World”</a:t>
            </a:r>
          </a:p>
        </p:txBody>
      </p:sp>
      <p:sp>
        <p:nvSpPr>
          <p:cNvPr id="111" name="Rounded Rectangular Callout 110"/>
          <p:cNvSpPr/>
          <p:nvPr/>
        </p:nvSpPr>
        <p:spPr>
          <a:xfrm>
            <a:off x="6241551" y="1619080"/>
            <a:ext cx="699672" cy="411433"/>
          </a:xfrm>
          <a:prstGeom prst="wedgeRoundRectCallout">
            <a:avLst>
              <a:gd name="adj1" fmla="val 60427"/>
              <a:gd name="adj2" fmla="val 160498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60000"/>
                <a:lumOff val="40000"/>
              </a:schemeClr>
            </a:solidFill>
          </a:ln>
          <a:effectLst/>
        </p:spPr>
        <p:txBody>
          <a:bodyPr wrap="square" rtlCol="0" anchor="t">
            <a:no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100" kern="1200" dirty="0" smtClean="0">
                <a:solidFill>
                  <a:schemeClr val="bg2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“Hello World”</a:t>
            </a:r>
          </a:p>
        </p:txBody>
      </p:sp>
      <p:sp>
        <p:nvSpPr>
          <p:cNvPr id="112" name="Rounded Rectangular Callout 111"/>
          <p:cNvSpPr/>
          <p:nvPr/>
        </p:nvSpPr>
        <p:spPr>
          <a:xfrm>
            <a:off x="7366027" y="1445283"/>
            <a:ext cx="699672" cy="411433"/>
          </a:xfrm>
          <a:prstGeom prst="wedgeRoundRectCallout">
            <a:avLst>
              <a:gd name="adj1" fmla="val -58516"/>
              <a:gd name="adj2" fmla="val 93074"/>
              <a:gd name="adj3" fmla="val 16667"/>
            </a:avLst>
          </a:prstGeom>
          <a:solidFill>
            <a:srgbClr val="C00000"/>
          </a:solidFill>
          <a:ln>
            <a:solidFill>
              <a:schemeClr val="bg1">
                <a:lumMod val="60000"/>
                <a:lumOff val="40000"/>
              </a:schemeClr>
            </a:solidFill>
          </a:ln>
          <a:effectLst/>
        </p:spPr>
        <p:txBody>
          <a:bodyPr wrap="square" rtlCol="0" anchor="t">
            <a:no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100" kern="1200" dirty="0" smtClean="0">
                <a:solidFill>
                  <a:schemeClr val="bg2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“Hello World”</a:t>
            </a:r>
          </a:p>
        </p:txBody>
      </p:sp>
      <p:sp>
        <p:nvSpPr>
          <p:cNvPr id="113" name="Rounded Rectangular Callout 112"/>
          <p:cNvSpPr/>
          <p:nvPr/>
        </p:nvSpPr>
        <p:spPr>
          <a:xfrm>
            <a:off x="8119674" y="1746502"/>
            <a:ext cx="699672" cy="411433"/>
          </a:xfrm>
          <a:prstGeom prst="wedgeRoundRectCallout">
            <a:avLst>
              <a:gd name="adj1" fmla="val -63402"/>
              <a:gd name="adj2" fmla="val 105340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60000"/>
                <a:lumOff val="40000"/>
              </a:schemeClr>
            </a:solidFill>
          </a:ln>
          <a:effectLst/>
        </p:spPr>
        <p:txBody>
          <a:bodyPr wrap="square" rtlCol="0" anchor="t">
            <a:no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100" kern="1200" dirty="0" smtClean="0">
                <a:solidFill>
                  <a:schemeClr val="bg2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“Hello World”</a:t>
            </a:r>
          </a:p>
        </p:txBody>
      </p:sp>
      <p:sp>
        <p:nvSpPr>
          <p:cNvPr id="115" name="Rounded Rectangular Callout 114"/>
          <p:cNvSpPr/>
          <p:nvPr/>
        </p:nvSpPr>
        <p:spPr>
          <a:xfrm>
            <a:off x="7203963" y="1720963"/>
            <a:ext cx="699672" cy="411433"/>
          </a:xfrm>
          <a:prstGeom prst="wedgeRoundRectCallout">
            <a:avLst>
              <a:gd name="adj1" fmla="val -20817"/>
              <a:gd name="adj2" fmla="val 177758"/>
              <a:gd name="adj3" fmla="val 16667"/>
            </a:avLst>
          </a:prstGeom>
          <a:solidFill>
            <a:srgbClr val="FFFF33"/>
          </a:solidFill>
          <a:ln>
            <a:solidFill>
              <a:schemeClr val="bg1">
                <a:lumMod val="60000"/>
                <a:lumOff val="40000"/>
              </a:schemeClr>
            </a:solidFill>
          </a:ln>
          <a:effectLst/>
        </p:spPr>
        <p:txBody>
          <a:bodyPr wrap="square" rtlCol="0" anchor="t">
            <a:no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100" kern="1200" dirty="0" smtClean="0">
                <a:solidFill>
                  <a:schemeClr val="bg2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“Hello World”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3570968" y="4133852"/>
            <a:ext cx="144560" cy="134615"/>
            <a:chOff x="3570968" y="4133852"/>
            <a:chExt cx="144560" cy="134615"/>
          </a:xfrm>
        </p:grpSpPr>
        <p:sp>
          <p:nvSpPr>
            <p:cNvPr id="46" name="Oval 45"/>
            <p:cNvSpPr/>
            <p:nvPr/>
          </p:nvSpPr>
          <p:spPr>
            <a:xfrm>
              <a:off x="3570968" y="4133852"/>
              <a:ext cx="144560" cy="134615"/>
            </a:xfrm>
            <a:prstGeom prst="ellipse">
              <a:avLst/>
            </a:prstGeom>
            <a:solidFill>
              <a:srgbClr val="5C8A00"/>
            </a:solidFill>
            <a:ln>
              <a:solidFill>
                <a:srgbClr val="333333"/>
              </a:solidFill>
            </a:ln>
            <a:effectLst/>
          </p:spPr>
          <p:txBody>
            <a:bodyPr wrap="square" rtlCol="0" anchor="t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US" sz="2000" kern="1200" dirty="0" err="1" smtClean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" name="Can 47"/>
            <p:cNvSpPr/>
            <p:nvPr/>
          </p:nvSpPr>
          <p:spPr>
            <a:xfrm>
              <a:off x="3609420" y="4151630"/>
              <a:ext cx="74051" cy="95249"/>
            </a:xfrm>
            <a:prstGeom prst="can">
              <a:avLst/>
            </a:prstGeom>
            <a:solidFill>
              <a:srgbClr val="5C8A00"/>
            </a:solidFill>
            <a:ln>
              <a:solidFill>
                <a:srgbClr val="333333"/>
              </a:solidFill>
            </a:ln>
            <a:effectLst/>
          </p:spPr>
          <p:txBody>
            <a:bodyPr wrap="square" rtlCol="0" anchor="t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US" sz="2000" kern="1200" dirty="0" err="1" smtClean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</p:grpSp>
      <p:cxnSp>
        <p:nvCxnSpPr>
          <p:cNvPr id="53" name="Elbow Connector 52"/>
          <p:cNvCxnSpPr>
            <a:stCxn id="4" idx="2"/>
            <a:endCxn id="6" idx="0"/>
          </p:cNvCxnSpPr>
          <p:nvPr/>
        </p:nvCxnSpPr>
        <p:spPr>
          <a:xfrm rot="10800000" flipV="1">
            <a:off x="4042580" y="2057400"/>
            <a:ext cx="681820" cy="1574800"/>
          </a:xfrm>
          <a:prstGeom prst="bentConnector2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reeform 54"/>
          <p:cNvSpPr/>
          <p:nvPr/>
        </p:nvSpPr>
        <p:spPr>
          <a:xfrm>
            <a:off x="3657600" y="1913917"/>
            <a:ext cx="1068512" cy="2216294"/>
          </a:xfrm>
          <a:custGeom>
            <a:avLst/>
            <a:gdLst>
              <a:gd name="connsiteX0" fmla="*/ 0 w 1068512"/>
              <a:gd name="connsiteY0" fmla="*/ 2216294 h 2216294"/>
              <a:gd name="connsiteX1" fmla="*/ 318499 w 1068512"/>
              <a:gd name="connsiteY1" fmla="*/ 274479 h 2216294"/>
              <a:gd name="connsiteX2" fmla="*/ 1068512 w 1068512"/>
              <a:gd name="connsiteY2" fmla="*/ 58721 h 2216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8512" h="2216294">
                <a:moveTo>
                  <a:pt x="0" y="2216294"/>
                </a:moveTo>
                <a:cubicBezTo>
                  <a:pt x="70207" y="1425184"/>
                  <a:pt x="140414" y="634075"/>
                  <a:pt x="318499" y="274479"/>
                </a:cubicBezTo>
                <a:cubicBezTo>
                  <a:pt x="496584" y="-85117"/>
                  <a:pt x="782548" y="-13198"/>
                  <a:pt x="1068512" y="58721"/>
                </a:cubicBezTo>
              </a:path>
            </a:pathLst>
          </a:custGeom>
          <a:noFill/>
          <a:ln w="19050">
            <a:solidFill>
              <a:srgbClr val="5C8A00"/>
            </a:solidFill>
            <a:prstDash val="dashDot"/>
            <a:headEnd type="diamond" w="med" len="med"/>
            <a:tailEnd type="triangl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6907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109" grpId="0" animBg="1"/>
      <p:bldP spid="109" grpId="1" animBg="1"/>
      <p:bldP spid="110" grpId="0" animBg="1"/>
      <p:bldP spid="110" grpId="1" animBg="1"/>
      <p:bldP spid="111" grpId="0" animBg="1"/>
      <p:bldP spid="111" grpId="1" animBg="1"/>
      <p:bldP spid="112" grpId="0" animBg="1"/>
      <p:bldP spid="112" grpId="1" animBg="1"/>
      <p:bldP spid="113" grpId="0" animBg="1"/>
      <p:bldP spid="113" grpId="1" animBg="1"/>
      <p:bldP spid="115" grpId="0" animBg="1"/>
      <p:bldP spid="11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3600" dirty="0" smtClean="0"/>
          </a:p>
          <a:p>
            <a:pPr algn="ctr">
              <a:buNone/>
            </a:pPr>
            <a:endParaRPr lang="en-US" sz="4400" dirty="0"/>
          </a:p>
          <a:p>
            <a:pPr algn="ctr">
              <a:buNone/>
            </a:pPr>
            <a:r>
              <a:rPr lang="en-US" sz="4400" dirty="0" smtClean="0"/>
              <a:t>Thank You!</a:t>
            </a:r>
          </a:p>
          <a:p>
            <a:pPr algn="ctr">
              <a:buNone/>
            </a:pPr>
            <a:endParaRPr lang="en-US" sz="2000" dirty="0" smtClean="0"/>
          </a:p>
          <a:p>
            <a:pPr algn="ctr">
              <a:buNone/>
            </a:pPr>
            <a:r>
              <a:rPr lang="en-US" sz="2000" dirty="0" smtClean="0"/>
              <a:t>N_Rajesh@dell.com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D5246C-868F-410A-AE52-FE248EDADC4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03597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4" y="177802"/>
            <a:ext cx="8462503" cy="665313"/>
          </a:xfrm>
        </p:spPr>
        <p:txBody>
          <a:bodyPr/>
          <a:lstStyle/>
          <a:p>
            <a:r>
              <a:rPr lang="en-US" sz="3200" b="0" cap="none" dirty="0" smtClean="0">
                <a:solidFill>
                  <a:schemeClr val="bg1"/>
                </a:solidFill>
                <a:latin typeface="Museo For Dell" pitchFamily="2" charset="0"/>
                <a:cs typeface="+mj-cs"/>
              </a:rPr>
              <a:t>Agenda</a:t>
            </a:r>
            <a:endParaRPr lang="en-US" sz="3200" b="0" cap="none" dirty="0">
              <a:solidFill>
                <a:schemeClr val="bg1"/>
              </a:solidFill>
              <a:latin typeface="Museo For Dell" pitchFamily="2" charset="0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838200" y="1538270"/>
            <a:ext cx="7239000" cy="35671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defTabSz="465155">
              <a:defRPr sz="1600" kern="0">
                <a:solidFill>
                  <a:schemeClr val="bg1"/>
                </a:solidFill>
                <a:latin typeface="Museo Sans For Dell" pitchFamily="2" charset="0"/>
                <a:ea typeface="Museo Sans For Dell" pitchFamily="2" charset="0"/>
              </a:defRPr>
            </a:lvl1pPr>
            <a:lvl2pPr marL="800100" lvl="1" indent="-342900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Font typeface="Wingdings" pitchFamily="2" charset="2"/>
              <a:buChar char="q"/>
              <a:defRPr sz="1400" kern="0">
                <a:solidFill>
                  <a:schemeClr val="bg2"/>
                </a:solidFill>
                <a:latin typeface="Museo Sans For Dell" pitchFamily="2" charset="0"/>
                <a:ea typeface="Museo Sans For Dell" pitchFamily="2" charset="0"/>
              </a:defRPr>
            </a:lvl2pPr>
          </a:lstStyle>
          <a:p>
            <a:pPr marL="457200" lvl="1" indent="-457200"/>
            <a:r>
              <a:rPr lang="en-US" sz="2800" dirty="0" smtClean="0">
                <a:solidFill>
                  <a:schemeClr val="bg1"/>
                </a:solidFill>
                <a:latin typeface="+mj-lt"/>
                <a:cs typeface="Miriam Fixed" pitchFamily="49" charset="-79"/>
              </a:rPr>
              <a:t>Vision and State</a:t>
            </a:r>
          </a:p>
          <a:p>
            <a:pPr marL="342900" lvl="1">
              <a:buFont typeface="Arial" pitchFamily="34" charset="0"/>
              <a:buChar char="•"/>
            </a:pPr>
            <a:endParaRPr lang="en-US" sz="2400" dirty="0" smtClean="0">
              <a:latin typeface="+mj-lt"/>
              <a:sym typeface="Wingdings" pitchFamily="2" charset="2"/>
            </a:endParaRPr>
          </a:p>
          <a:p>
            <a:pPr marL="457200" lvl="1" indent="-457200"/>
            <a:r>
              <a:rPr lang="en-US" sz="2800" dirty="0" smtClean="0">
                <a:solidFill>
                  <a:schemeClr val="bg1"/>
                </a:solidFill>
                <a:latin typeface="+mj-lt"/>
              </a:rPr>
              <a:t>Challenges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  <a:p>
            <a:pPr marL="457200" lvl="1" indent="-457200"/>
            <a:endParaRPr lang="en-US" sz="2800" dirty="0" smtClean="0">
              <a:solidFill>
                <a:schemeClr val="bg1"/>
              </a:solidFill>
              <a:latin typeface="+mj-lt"/>
            </a:endParaRPr>
          </a:p>
          <a:p>
            <a:pPr marL="457200" lvl="1" indent="-457200"/>
            <a:r>
              <a:rPr lang="en-US" sz="2800" dirty="0" smtClean="0">
                <a:solidFill>
                  <a:schemeClr val="bg1"/>
                </a:solidFill>
                <a:latin typeface="+mj-lt"/>
              </a:rPr>
              <a:t>SDN Innovation Framework</a:t>
            </a:r>
          </a:p>
          <a:p>
            <a:pPr marL="457200" lvl="1" indent="-457200"/>
            <a:endParaRPr lang="en-US" sz="2800" dirty="0">
              <a:solidFill>
                <a:schemeClr val="bg1"/>
              </a:solidFill>
              <a:latin typeface="+mj-lt"/>
            </a:endParaRPr>
          </a:p>
          <a:p>
            <a:pPr marL="457200" lvl="1" indent="-457200"/>
            <a:r>
              <a:rPr lang="en-US" sz="2800" dirty="0" smtClean="0">
                <a:solidFill>
                  <a:schemeClr val="bg1"/>
                </a:solidFill>
                <a:latin typeface="+mj-lt"/>
              </a:rPr>
              <a:t>Status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  <a:p>
            <a:pPr marL="342900" lvl="1"/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673189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38200" y="1752600"/>
            <a:ext cx="2819401" cy="2794000"/>
          </a:xfrm>
          <a:prstGeom prst="roundRect">
            <a:avLst>
              <a:gd name="adj" fmla="val 9379"/>
            </a:avLst>
          </a:prstGeom>
          <a:solidFill>
            <a:schemeClr val="accent1"/>
          </a:solidFill>
          <a:effectLst/>
        </p:spPr>
        <p:txBody>
          <a:bodyPr wrap="square" rtlCol="0" anchor="ctr" anchorCtr="1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200" dirty="0">
                <a:solidFill>
                  <a:schemeClr val="tx2"/>
                </a:solidFill>
                <a:latin typeface="Museo For Dell" pitchFamily="2" charset="0"/>
                <a:ea typeface="Museo For Dell" pitchFamily="2" charset="0"/>
                <a:cs typeface="+mj-cs"/>
              </a:rPr>
              <a:t>Vision and State</a:t>
            </a:r>
          </a:p>
        </p:txBody>
      </p:sp>
    </p:spTree>
    <p:extLst>
      <p:ext uri="{BB962C8B-B14F-4D97-AF65-F5344CB8AC3E}">
        <p14:creationId xmlns:p14="http://schemas.microsoft.com/office/powerpoint/2010/main" val="32112600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8229" name="Picture 5" descr="MPj0433127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2"/>
            <a:ext cx="91440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8227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3" y="381000"/>
            <a:ext cx="8145463" cy="609600"/>
          </a:xfrm>
        </p:spPr>
        <p:txBody>
          <a:bodyPr/>
          <a:lstStyle/>
          <a:p>
            <a:r>
              <a:rPr lang="en-US" sz="2800" b="0" dirty="0" smtClean="0">
                <a:latin typeface="Museo For Dell" pitchFamily="2" charset="0"/>
              </a:rPr>
              <a:t>SDN : The Vision</a:t>
            </a:r>
            <a:endParaRPr lang="en-US" sz="2800" b="0" dirty="0">
              <a:latin typeface="Museo For Dell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04802" y="2005608"/>
            <a:ext cx="3956577" cy="3636169"/>
            <a:chOff x="304800" y="1273373"/>
            <a:chExt cx="3956578" cy="3508176"/>
          </a:xfrm>
        </p:grpSpPr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1657350"/>
              <a:ext cx="3956578" cy="3124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773707" y="1273373"/>
              <a:ext cx="3188694" cy="2308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What happened in computing industry</a:t>
              </a:r>
              <a:endParaRPr lang="en-US" sz="1400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876802" y="2026495"/>
            <a:ext cx="3886201" cy="3840905"/>
            <a:chOff x="4876800" y="1565722"/>
            <a:chExt cx="3886200" cy="3416519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5400" y="1858042"/>
              <a:ext cx="3657600" cy="3124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4876800" y="1565722"/>
              <a:ext cx="3855478" cy="2308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Is SDN’s Promises for the </a:t>
              </a:r>
              <a:r>
                <a:rPr lang="en-US" sz="1400" dirty="0"/>
                <a:t>N</a:t>
              </a:r>
              <a:r>
                <a:rPr lang="en-US" sz="1400" dirty="0" smtClean="0"/>
                <a:t>etworking industry</a:t>
              </a:r>
              <a:endParaRPr lang="en-US" sz="1400" dirty="0"/>
            </a:p>
          </p:txBody>
        </p:sp>
      </p:grpSp>
      <p:sp>
        <p:nvSpPr>
          <p:cNvPr id="2" name="TextBox 1"/>
          <p:cNvSpPr txBox="1"/>
          <p:nvPr/>
        </p:nvSpPr>
        <p:spPr>
          <a:xfrm rot="18900000">
            <a:off x="6958132" y="3797025"/>
            <a:ext cx="2101857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Are we there?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776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97415" y="6377555"/>
            <a:ext cx="260348" cy="152399"/>
          </a:xfrm>
        </p:spPr>
        <p:txBody>
          <a:bodyPr/>
          <a:lstStyle/>
          <a:p>
            <a:fld id="{DBD5246C-868F-410A-AE52-FE248EDADC46}" type="slidenum">
              <a:rPr lang="en-US" smtClean="0">
                <a:solidFill>
                  <a:srgbClr val="000000">
                    <a:lumMod val="60000"/>
                    <a:lumOff val="40000"/>
                  </a:srgbClr>
                </a:solidFill>
              </a:rPr>
              <a:pPr/>
              <a:t>5</a:t>
            </a:fld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4826" y="6375400"/>
            <a:ext cx="1885950" cy="152400"/>
          </a:xfrm>
        </p:spPr>
        <p:txBody>
          <a:bodyPr/>
          <a:lstStyle/>
          <a:p>
            <a:r>
              <a:rPr lang="en-US" dirty="0" smtClean="0">
                <a:solidFill>
                  <a:srgbClr val="000000">
                    <a:lumMod val="60000"/>
                    <a:lumOff val="40000"/>
                  </a:srgbClr>
                </a:solidFill>
              </a:rPr>
              <a:t>Confidential</a:t>
            </a:r>
            <a:endParaRPr lang="en-US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sz="2800" dirty="0" smtClean="0"/>
              <a:t>Practical Concerns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533400" y="914399"/>
            <a:ext cx="5364924" cy="5179425"/>
          </a:xfrm>
        </p:spPr>
        <p:txBody>
          <a:bodyPr>
            <a:noAutofit/>
          </a:bodyPr>
          <a:lstStyle/>
          <a:p>
            <a:pPr marL="228600" lvl="1" indent="-2286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1"/>
                </a:solidFill>
                <a:latin typeface="Museo For Dell" pitchFamily="2" charset="0"/>
                <a:ea typeface="Museo For Dell" pitchFamily="2" charset="0"/>
              </a:rPr>
              <a:t>Distributed System Patchwork</a:t>
            </a:r>
          </a:p>
          <a:p>
            <a:pPr marL="563563" lvl="2" indent="-228600">
              <a:buFont typeface="Arial" pitchFamily="34" charset="0"/>
              <a:buChar char="•"/>
            </a:pPr>
            <a:r>
              <a:rPr lang="en-US" sz="2000" dirty="0" smtClean="0">
                <a:latin typeface="Museo For Dell" pitchFamily="2" charset="0"/>
                <a:ea typeface="Museo For Dell" pitchFamily="2" charset="0"/>
              </a:rPr>
              <a:t>Protocols Based Control Plane</a:t>
            </a:r>
            <a:endParaRPr lang="en-US" sz="2000" dirty="0">
              <a:latin typeface="Museo For Dell" pitchFamily="2" charset="0"/>
              <a:ea typeface="Museo For Dell" pitchFamily="2" charset="0"/>
            </a:endParaRPr>
          </a:p>
          <a:p>
            <a:pPr marL="563563" lvl="2" indent="-228600">
              <a:buFont typeface="Arial" pitchFamily="34" charset="0"/>
              <a:buChar char="•"/>
            </a:pPr>
            <a:r>
              <a:rPr lang="en-US" sz="2000" dirty="0" smtClean="0">
                <a:latin typeface="Museo For Dell" pitchFamily="2" charset="0"/>
                <a:ea typeface="Museo For Dell" pitchFamily="2" charset="0"/>
              </a:rPr>
              <a:t>RFC Soup &gt; 6000</a:t>
            </a:r>
          </a:p>
          <a:p>
            <a:pPr marL="563563" lvl="2" indent="-228600">
              <a:buFont typeface="Arial" pitchFamily="34" charset="0"/>
              <a:buChar char="•"/>
            </a:pPr>
            <a:r>
              <a:rPr lang="en-US" sz="2000" dirty="0" smtClean="0">
                <a:latin typeface="Museo For Dell" pitchFamily="2" charset="0"/>
                <a:ea typeface="Museo For Dell" pitchFamily="2" charset="0"/>
              </a:rPr>
              <a:t>Only 20% features typically used</a:t>
            </a:r>
          </a:p>
          <a:p>
            <a:pPr marL="228600" lvl="1" indent="-228600">
              <a:buFont typeface="Arial" pitchFamily="34" charset="0"/>
              <a:buChar char="•"/>
            </a:pPr>
            <a:endParaRPr lang="en-US" sz="500" dirty="0" smtClean="0">
              <a:solidFill>
                <a:schemeClr val="bg1"/>
              </a:solidFill>
            </a:endParaRPr>
          </a:p>
          <a:p>
            <a:pPr marL="228600" lvl="1" indent="-228600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228600" lvl="1" indent="-2286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State of the Network</a:t>
            </a:r>
          </a:p>
          <a:p>
            <a:pPr marL="563563" lvl="2" indent="-228600">
              <a:buFont typeface="Arial" pitchFamily="34" charset="0"/>
              <a:buChar char="•"/>
            </a:pPr>
            <a:r>
              <a:rPr lang="en-US" sz="2000" dirty="0" smtClean="0">
                <a:latin typeface="Museo For Dell" pitchFamily="2" charset="0"/>
                <a:ea typeface="Museo For Dell" pitchFamily="2" charset="0"/>
              </a:rPr>
              <a:t>Mastering complexity</a:t>
            </a:r>
          </a:p>
          <a:p>
            <a:pPr marL="563563" lvl="2" indent="-228600">
              <a:buFont typeface="Arial" pitchFamily="34" charset="0"/>
              <a:buChar char="•"/>
            </a:pPr>
            <a:r>
              <a:rPr lang="en-US" sz="2000" dirty="0" smtClean="0">
                <a:latin typeface="Museo For Dell" pitchFamily="2" charset="0"/>
                <a:ea typeface="Museo For Dell" pitchFamily="2" charset="0"/>
              </a:rPr>
              <a:t>Feature requests </a:t>
            </a:r>
            <a:r>
              <a:rPr lang="en-US" sz="2000" dirty="0" smtClean="0">
                <a:latin typeface="Museo For Dell" pitchFamily="2" charset="0"/>
                <a:ea typeface="Museo For Dell" pitchFamily="2" charset="0"/>
                <a:sym typeface="Wingdings" pitchFamily="2" charset="2"/>
              </a:rPr>
              <a:t>become </a:t>
            </a:r>
            <a:r>
              <a:rPr lang="en-US" sz="2000" dirty="0" smtClean="0">
                <a:latin typeface="Museo For Dell" pitchFamily="2" charset="0"/>
                <a:ea typeface="Museo For Dell" pitchFamily="2" charset="0"/>
              </a:rPr>
              <a:t>RFCs </a:t>
            </a:r>
          </a:p>
          <a:p>
            <a:pPr marL="563563" lvl="2" indent="-228600">
              <a:buFont typeface="Arial" pitchFamily="34" charset="0"/>
              <a:buChar char="•"/>
            </a:pPr>
            <a:r>
              <a:rPr lang="en-US" sz="2000" dirty="0" smtClean="0">
                <a:latin typeface="Museo For Dell" pitchFamily="2" charset="0"/>
                <a:ea typeface="Museo For Dell" pitchFamily="2" charset="0"/>
              </a:rPr>
              <a:t>Monolithic systems.. </a:t>
            </a:r>
            <a:r>
              <a:rPr lang="en-US" sz="20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useo For Dell" pitchFamily="2" charset="0"/>
                <a:ea typeface="Museo For Dell" pitchFamily="2" charset="0"/>
              </a:rPr>
              <a:t>$$$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useo For Dell" pitchFamily="2" charset="0"/>
                <a:ea typeface="Museo For Dell" pitchFamily="2" charset="0"/>
              </a:rPr>
              <a:t> </a:t>
            </a:r>
            <a:r>
              <a:rPr lang="en-US" sz="2000" dirty="0" smtClean="0">
                <a:latin typeface="Museo For Dell" pitchFamily="2" charset="0"/>
                <a:ea typeface="Museo For Dell" pitchFamily="2" charset="0"/>
              </a:rPr>
              <a:t>..power hungry</a:t>
            </a:r>
          </a:p>
          <a:p>
            <a:pPr marL="563563" lvl="2" indent="-228600">
              <a:buFont typeface="Arial" pitchFamily="34" charset="0"/>
              <a:buChar char="•"/>
            </a:pPr>
            <a:endParaRPr lang="en-US" sz="400" dirty="0">
              <a:solidFill>
                <a:schemeClr val="bg1"/>
              </a:solidFill>
              <a:latin typeface="Museo For Dell" pitchFamily="2" charset="0"/>
            </a:endParaRPr>
          </a:p>
          <a:p>
            <a:pPr marL="228600" lvl="1" indent="-228600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228600" lvl="1" indent="-2286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Resulting in…</a:t>
            </a:r>
            <a:endParaRPr lang="en-US" sz="2400" dirty="0">
              <a:solidFill>
                <a:schemeClr val="bg1"/>
              </a:solidFill>
            </a:endParaRPr>
          </a:p>
          <a:p>
            <a:pPr marL="563563" lvl="2" indent="-228600">
              <a:buFont typeface="Arial" pitchFamily="34" charset="0"/>
              <a:buChar char="•"/>
            </a:pPr>
            <a:r>
              <a:rPr lang="en-US" sz="2000" dirty="0">
                <a:latin typeface="Museo For Dell" pitchFamily="2" charset="0"/>
                <a:ea typeface="Museo For Dell" pitchFamily="2" charset="0"/>
              </a:rPr>
              <a:t>Customers lose</a:t>
            </a:r>
            <a:r>
              <a:rPr lang="en-US" sz="2000" dirty="0" smtClean="0">
                <a:latin typeface="Museo For Dell" pitchFamily="2" charset="0"/>
                <a:ea typeface="Museo For Dell" pitchFamily="2" charset="0"/>
              </a:rPr>
              <a:t>... </a:t>
            </a:r>
            <a:r>
              <a:rPr lang="en-US" sz="2000" dirty="0">
                <a:latin typeface="Museo For Dell" pitchFamily="2" charset="0"/>
                <a:ea typeface="Museo For Dell" pitchFamily="2" charset="0"/>
              </a:rPr>
              <a:t>v</a:t>
            </a:r>
            <a:r>
              <a:rPr lang="en-US" sz="2000" dirty="0" smtClean="0">
                <a:latin typeface="Museo For Dell" pitchFamily="2" charset="0"/>
                <a:ea typeface="Museo For Dell" pitchFamily="2" charset="0"/>
              </a:rPr>
              <a:t>endor lock-in</a:t>
            </a:r>
            <a:endParaRPr lang="en-US" sz="2000" dirty="0">
              <a:latin typeface="Museo For Dell" pitchFamily="2" charset="0"/>
              <a:ea typeface="Museo For Dell" pitchFamily="2" charset="0"/>
            </a:endParaRPr>
          </a:p>
          <a:p>
            <a:pPr marL="563563" lvl="2" indent="-228600">
              <a:buFont typeface="Arial" pitchFamily="34" charset="0"/>
              <a:buChar char="•"/>
            </a:pPr>
            <a:r>
              <a:rPr lang="en-US" sz="2000" dirty="0" smtClean="0">
                <a:latin typeface="Museo For Dell" pitchFamily="2" charset="0"/>
                <a:ea typeface="Museo For Dell" pitchFamily="2" charset="0"/>
              </a:rPr>
              <a:t>Increased Entry Barrier</a:t>
            </a:r>
          </a:p>
          <a:p>
            <a:pPr marL="563563" lvl="2" indent="-228600">
              <a:buFont typeface="Arial" pitchFamily="34" charset="0"/>
              <a:buChar char="•"/>
            </a:pPr>
            <a:r>
              <a:rPr lang="en-US" sz="2000" dirty="0" smtClean="0">
                <a:latin typeface="Museo For Dell" pitchFamily="2" charset="0"/>
                <a:ea typeface="Museo For Dell" pitchFamily="2" charset="0"/>
              </a:rPr>
              <a:t>Stifles innovation </a:t>
            </a:r>
            <a:endParaRPr lang="en-US" sz="2000" dirty="0">
              <a:latin typeface="Museo For Dell" pitchFamily="2" charset="0"/>
              <a:ea typeface="Museo For Dell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365" y="3733802"/>
            <a:ext cx="2065020" cy="2360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4114802" y="1283793"/>
            <a:ext cx="4868585" cy="4380409"/>
            <a:chOff x="4114800" y="742951"/>
            <a:chExt cx="4868584" cy="3285307"/>
          </a:xfrm>
        </p:grpSpPr>
        <p:sp>
          <p:nvSpPr>
            <p:cNvPr id="136" name="Rounded Rectangle 135"/>
            <p:cNvSpPr/>
            <p:nvPr/>
          </p:nvSpPr>
          <p:spPr>
            <a:xfrm>
              <a:off x="8241516" y="742951"/>
              <a:ext cx="741868" cy="304800"/>
            </a:xfrm>
            <a:prstGeom prst="roundRect">
              <a:avLst>
                <a:gd name="adj" fmla="val 6854"/>
              </a:avLst>
            </a:prstGeom>
            <a:solidFill>
              <a:srgbClr val="FFC000"/>
            </a:solidFill>
            <a:ln>
              <a:solidFill>
                <a:schemeClr val="bg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rgbClr val="444444"/>
                  </a:solidFill>
                </a:rPr>
                <a:t>Feature</a:t>
              </a:r>
              <a:endParaRPr lang="en-US" sz="1100" dirty="0">
                <a:solidFill>
                  <a:srgbClr val="444444"/>
                </a:solidFill>
              </a:endParaRPr>
            </a:p>
          </p:txBody>
        </p:sp>
        <p:sp>
          <p:nvSpPr>
            <p:cNvPr id="175" name="Rounded Rectangle 174"/>
            <p:cNvSpPr/>
            <p:nvPr/>
          </p:nvSpPr>
          <p:spPr>
            <a:xfrm>
              <a:off x="6263824" y="742951"/>
              <a:ext cx="741868" cy="304800"/>
            </a:xfrm>
            <a:prstGeom prst="roundRect">
              <a:avLst>
                <a:gd name="adj" fmla="val 6854"/>
              </a:avLst>
            </a:prstGeom>
            <a:solidFill>
              <a:srgbClr val="FFC000"/>
            </a:solidFill>
            <a:ln>
              <a:solidFill>
                <a:schemeClr val="bg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rgbClr val="444444"/>
                  </a:solidFill>
                </a:rPr>
                <a:t>Feature</a:t>
              </a:r>
              <a:endParaRPr lang="en-US" sz="1100" dirty="0">
                <a:solidFill>
                  <a:srgbClr val="444444"/>
                </a:solidFill>
              </a:endParaRPr>
            </a:p>
          </p:txBody>
        </p:sp>
        <p:sp>
          <p:nvSpPr>
            <p:cNvPr id="176" name="Rounded Rectangle 175"/>
            <p:cNvSpPr/>
            <p:nvPr/>
          </p:nvSpPr>
          <p:spPr>
            <a:xfrm>
              <a:off x="7154501" y="742951"/>
              <a:ext cx="741868" cy="304800"/>
            </a:xfrm>
            <a:prstGeom prst="roundRect">
              <a:avLst>
                <a:gd name="adj" fmla="val 6854"/>
              </a:avLst>
            </a:prstGeom>
            <a:solidFill>
              <a:srgbClr val="FFC000"/>
            </a:solidFill>
            <a:ln>
              <a:solidFill>
                <a:schemeClr val="bg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rgbClr val="444444"/>
                  </a:solidFill>
                </a:rPr>
                <a:t>Feature</a:t>
              </a:r>
              <a:endParaRPr lang="en-US" sz="1100" dirty="0">
                <a:solidFill>
                  <a:srgbClr val="444444"/>
                </a:solidFill>
              </a:endParaRPr>
            </a:p>
          </p:txBody>
        </p:sp>
        <p:sp>
          <p:nvSpPr>
            <p:cNvPr id="177" name="Rounded Rectangle 176"/>
            <p:cNvSpPr/>
            <p:nvPr/>
          </p:nvSpPr>
          <p:spPr>
            <a:xfrm>
              <a:off x="6263824" y="1123950"/>
              <a:ext cx="2719560" cy="304800"/>
            </a:xfrm>
            <a:prstGeom prst="roundRect">
              <a:avLst>
                <a:gd name="adj" fmla="val 6854"/>
              </a:avLst>
            </a:prstGeom>
            <a:solidFill>
              <a:srgbClr val="FFFF00"/>
            </a:solidFill>
            <a:ln>
              <a:solidFill>
                <a:schemeClr val="bg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444444"/>
                  </a:solidFill>
                </a:rPr>
                <a:t>Switch Operating System</a:t>
              </a:r>
              <a:endParaRPr lang="en-US" sz="1600" dirty="0">
                <a:solidFill>
                  <a:srgbClr val="444444"/>
                </a:solidFill>
              </a:endParaRPr>
            </a:p>
          </p:txBody>
        </p:sp>
        <p:sp>
          <p:nvSpPr>
            <p:cNvPr id="178" name="Rounded Rectangle 177"/>
            <p:cNvSpPr/>
            <p:nvPr/>
          </p:nvSpPr>
          <p:spPr>
            <a:xfrm>
              <a:off x="6263824" y="1581150"/>
              <a:ext cx="2719560" cy="533400"/>
            </a:xfrm>
            <a:prstGeom prst="roundRect">
              <a:avLst>
                <a:gd name="adj" fmla="val 6854"/>
              </a:avLst>
            </a:prstGeom>
            <a:solidFill>
              <a:srgbClr val="92D050"/>
            </a:solidFill>
            <a:ln>
              <a:solidFill>
                <a:schemeClr val="bg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444444"/>
                  </a:solidFill>
                </a:rPr>
                <a:t>Switching Hardware</a:t>
              </a:r>
              <a:endParaRPr lang="en-US" sz="2000" dirty="0">
                <a:solidFill>
                  <a:srgbClr val="444444"/>
                </a:solidFill>
              </a:endParaRPr>
            </a:p>
          </p:txBody>
        </p:sp>
        <p:sp>
          <p:nvSpPr>
            <p:cNvPr id="6" name="Left Brace 5"/>
            <p:cNvSpPr/>
            <p:nvPr/>
          </p:nvSpPr>
          <p:spPr>
            <a:xfrm>
              <a:off x="5932778" y="742951"/>
              <a:ext cx="103862" cy="685799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44444"/>
                </a:solidFill>
              </a:endParaRP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>
              <a:off x="5598098" y="1085850"/>
              <a:ext cx="26779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Left Brace 11"/>
            <p:cNvSpPr/>
            <p:nvPr/>
          </p:nvSpPr>
          <p:spPr>
            <a:xfrm>
              <a:off x="5943600" y="1581150"/>
              <a:ext cx="93040" cy="533400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44444"/>
                </a:solidFill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flipH="1">
              <a:off x="4114800" y="1847850"/>
              <a:ext cx="1783522" cy="12300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2342811"/>
              <a:ext cx="919163" cy="9150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TextBox 18"/>
            <p:cNvSpPr txBox="1"/>
            <p:nvPr/>
          </p:nvSpPr>
          <p:spPr>
            <a:xfrm rot="2712128">
              <a:off x="5976931" y="2672267"/>
              <a:ext cx="892552" cy="2585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  <a:buClr>
                  <a:srgbClr val="0085C3"/>
                </a:buClr>
              </a:pPr>
              <a:r>
                <a:rPr lang="en-US" sz="1200" b="1" dirty="0" smtClean="0">
                  <a:solidFill>
                    <a:srgbClr val="000000"/>
                  </a:solidFill>
                  <a:latin typeface="Museo Sans For Dell"/>
                </a:rPr>
                <a:t>STP         VLAN</a:t>
              </a:r>
            </a:p>
          </p:txBody>
        </p:sp>
        <p:sp>
          <p:nvSpPr>
            <p:cNvPr id="179" name="TextBox 178"/>
            <p:cNvSpPr txBox="1"/>
            <p:nvPr/>
          </p:nvSpPr>
          <p:spPr>
            <a:xfrm rot="18713781">
              <a:off x="6025533" y="2717888"/>
              <a:ext cx="709570" cy="2585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  <a:buClr>
                  <a:srgbClr val="0085C3"/>
                </a:buClr>
              </a:pPr>
              <a:r>
                <a:rPr lang="en-US" sz="1200" b="1" dirty="0" smtClean="0">
                  <a:solidFill>
                    <a:srgbClr val="000000"/>
                  </a:solidFill>
                  <a:latin typeface="Museo Sans For Dell"/>
                </a:rPr>
                <a:t>TRILL SPB </a:t>
              </a:r>
            </a:p>
          </p:txBody>
        </p:sp>
        <p:sp>
          <p:nvSpPr>
            <p:cNvPr id="21" name="Bent Arrow 20"/>
            <p:cNvSpPr/>
            <p:nvPr/>
          </p:nvSpPr>
          <p:spPr>
            <a:xfrm flipV="1">
              <a:off x="6380319" y="3342458"/>
              <a:ext cx="681197" cy="685800"/>
            </a:xfrm>
            <a:prstGeom prst="bentArrow">
              <a:avLst/>
            </a:prstGeom>
            <a:solidFill>
              <a:schemeClr val="accent1"/>
            </a:solidFill>
            <a:effectLst/>
          </p:spPr>
          <p:txBody>
            <a:bodyPr wrap="square" rtlCol="0" anchor="t">
              <a:normAutofit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US" sz="2000" dirty="0" err="1" smtClean="0">
                <a:solidFill>
                  <a:srgbClr val="FFFFFF"/>
                </a:solidFill>
                <a:latin typeface="Museo Sans For Dell"/>
              </a:endParaRPr>
            </a:p>
          </p:txBody>
        </p:sp>
        <p:sp>
          <p:nvSpPr>
            <p:cNvPr id="180" name="Bent Arrow 179"/>
            <p:cNvSpPr/>
            <p:nvPr/>
          </p:nvSpPr>
          <p:spPr>
            <a:xfrm flipH="1" flipV="1">
              <a:off x="6906521" y="2170062"/>
              <a:ext cx="682453" cy="677092"/>
            </a:xfrm>
            <a:prstGeom prst="bentArrow">
              <a:avLst/>
            </a:prstGeom>
            <a:solidFill>
              <a:schemeClr val="accent1"/>
            </a:solidFill>
            <a:effectLst/>
          </p:spPr>
          <p:txBody>
            <a:bodyPr wrap="square" rtlCol="0" anchor="t">
              <a:normAutofit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US" sz="2000" dirty="0" err="1" smtClean="0">
                <a:solidFill>
                  <a:srgbClr val="FFFFFF"/>
                </a:solidFill>
                <a:latin typeface="Museo Sans For Dell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38199" y="1524000"/>
            <a:ext cx="6222460" cy="5258371"/>
            <a:chOff x="838200" y="1143000"/>
            <a:chExt cx="6222460" cy="3943778"/>
          </a:xfrm>
        </p:grpSpPr>
        <p:sp>
          <p:nvSpPr>
            <p:cNvPr id="10" name="Line Callout 2 9"/>
            <p:cNvSpPr/>
            <p:nvPr/>
          </p:nvSpPr>
          <p:spPr>
            <a:xfrm>
              <a:off x="3704821" y="4210478"/>
              <a:ext cx="3355839" cy="876300"/>
            </a:xfrm>
            <a:prstGeom prst="borderCallout2">
              <a:avLst>
                <a:gd name="adj1" fmla="val 20792"/>
                <a:gd name="adj2" fmla="val -2187"/>
                <a:gd name="adj3" fmla="val 18233"/>
                <a:gd name="adj4" fmla="val -7080"/>
                <a:gd name="adj5" fmla="val -284482"/>
                <a:gd name="adj6" fmla="val -41961"/>
              </a:avLst>
            </a:prstGeom>
            <a:solidFill>
              <a:schemeClr val="accent1"/>
            </a:solidFill>
            <a:ln>
              <a:solidFill>
                <a:srgbClr val="C00000"/>
              </a:solidFill>
              <a:headEnd type="none" w="med" len="med"/>
              <a:tailEnd type="triangle" w="med" len="med"/>
            </a:ln>
            <a:effectLst/>
          </p:spPr>
          <p:txBody>
            <a:bodyPr rot="0" spcFirstLastPara="0" vertOverflow="overflow" horzOverflow="overflow" vert="horz" wrap="square" lIns="0" tIns="91440" rIns="0" bIns="9144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US" sz="2000" dirty="0">
                  <a:solidFill>
                    <a:schemeClr val="tx2"/>
                  </a:solidFill>
                  <a:latin typeface="+mn-lt"/>
                </a:rPr>
                <a:t>Protocols </a:t>
              </a:r>
              <a:r>
                <a:rPr lang="en-US" sz="2000" dirty="0" smtClean="0">
                  <a:solidFill>
                    <a:schemeClr val="tx2"/>
                  </a:solidFill>
                  <a:latin typeface="+mn-lt"/>
                </a:rPr>
                <a:t>Maturity</a:t>
              </a:r>
              <a:endParaRPr lang="en-US" sz="2000" dirty="0">
                <a:solidFill>
                  <a:schemeClr val="tx2"/>
                </a:solidFill>
                <a:latin typeface="+mn-lt"/>
              </a:endParaRPr>
            </a:p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US" sz="2000" dirty="0" smtClean="0">
                  <a:solidFill>
                    <a:schemeClr val="tx2"/>
                  </a:solidFill>
                  <a:latin typeface="+mn-lt"/>
                </a:rPr>
                <a:t>Merchant Silicon</a:t>
              </a:r>
              <a:endParaRPr lang="en-US" sz="2000" dirty="0">
                <a:solidFill>
                  <a:schemeClr val="tx2"/>
                </a:solidFill>
                <a:latin typeface="+mn-lt"/>
              </a:endParaRPr>
            </a:p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US" sz="2000" dirty="0" smtClean="0">
                  <a:solidFill>
                    <a:schemeClr val="tx2"/>
                  </a:solidFill>
                  <a:latin typeface="+mn-lt"/>
                </a:rPr>
                <a:t>Hardware Commoditized</a:t>
              </a:r>
              <a:endParaRPr lang="en-US" sz="20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38200" y="1143000"/>
              <a:ext cx="4419600" cy="542108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txBody>
            <a:bodyPr wrap="square" rtlCol="0" anchor="t">
              <a:normAutofit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US" sz="2000" kern="1200" dirty="0" err="1" smtClean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247187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275" name="Title 1"/>
          <p:cNvSpPr>
            <a:spLocks noGrp="1"/>
          </p:cNvSpPr>
          <p:nvPr>
            <p:ph type="title" idx="4294967295"/>
          </p:nvPr>
        </p:nvSpPr>
        <p:spPr>
          <a:xfrm>
            <a:off x="274638" y="476900"/>
            <a:ext cx="8145462" cy="443198"/>
          </a:xfrm>
        </p:spPr>
        <p:txBody>
          <a:bodyPr anchor="ctr"/>
          <a:lstStyle/>
          <a:p>
            <a:r>
              <a:rPr lang="en-US" b="0" dirty="0" smtClean="0">
                <a:solidFill>
                  <a:schemeClr val="accent1"/>
                </a:solidFill>
                <a:latin typeface="Museo For Dell" pitchFamily="2" charset="0"/>
              </a:rPr>
              <a:t>What does the Data Plane look like?</a:t>
            </a:r>
            <a:endParaRPr lang="en-US" sz="2800" b="0" dirty="0">
              <a:solidFill>
                <a:schemeClr val="accent1"/>
              </a:solidFill>
              <a:latin typeface="Museo For Dell" pitchFamily="2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7602"/>
            <a:ext cx="8908473" cy="483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03" y="3429000"/>
            <a:ext cx="1140246" cy="1752600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467100"/>
            <a:ext cx="1154322" cy="175260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22" y="3401568"/>
            <a:ext cx="3485477" cy="1828800"/>
          </a:xfrm>
          <a:prstGeom prst="rect">
            <a:avLst/>
          </a:prstGeom>
          <a:noFill/>
          <a:ln w="28575">
            <a:solidFill>
              <a:schemeClr val="bg1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200" y="6107668"/>
            <a:ext cx="6814686" cy="50577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chemeClr val="bg1"/>
              </a:buClr>
            </a:pPr>
            <a:r>
              <a:rPr lang="en-U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64-128K**   </a:t>
            </a:r>
            <a:r>
              <a:rPr lang="en-US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   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100-500K**</a:t>
            </a:r>
            <a:r>
              <a:rPr lang="en-US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           		        </a:t>
            </a:r>
            <a:r>
              <a:rPr lang="en-US" sz="2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2-4K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chemeClr val="bg1"/>
              </a:buClr>
            </a:pPr>
            <a:r>
              <a:rPr lang="en-US" sz="700" b="1" i="1" dirty="0" smtClean="0">
                <a:solidFill>
                  <a:schemeClr val="bg2"/>
                </a:solidFill>
                <a:latin typeface="+mn-lt"/>
              </a:rPr>
              <a:t>** Destination MAC/IP Addresses only</a:t>
            </a:r>
          </a:p>
        </p:txBody>
      </p:sp>
    </p:spTree>
    <p:extLst>
      <p:ext uri="{BB962C8B-B14F-4D97-AF65-F5344CB8AC3E}">
        <p14:creationId xmlns:p14="http://schemas.microsoft.com/office/powerpoint/2010/main" val="8199037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72559E-6 L -0.046 0.2498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9" y="12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72559E-6 L 0.02031 0.2609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7" y="130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10504E-6 L 0.43698 0.2593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40" y="129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85801" y="1741794"/>
            <a:ext cx="2819401" cy="2870200"/>
          </a:xfrm>
          <a:prstGeom prst="roundRect">
            <a:avLst>
              <a:gd name="adj" fmla="val 9379"/>
            </a:avLst>
          </a:prstGeom>
          <a:solidFill>
            <a:schemeClr val="accent1"/>
          </a:solidFill>
          <a:effectLst/>
        </p:spPr>
        <p:txBody>
          <a:bodyPr wrap="square" rtlCol="0" anchor="ctr" anchorCtr="1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200" dirty="0" smtClean="0">
                <a:solidFill>
                  <a:schemeClr val="tx2"/>
                </a:solidFill>
                <a:latin typeface="Museo For Dell" pitchFamily="2" charset="0"/>
                <a:ea typeface="Museo For Dell" pitchFamily="2" charset="0"/>
                <a:cs typeface="+mj-cs"/>
              </a:rPr>
              <a:t>Challenges</a:t>
            </a:r>
            <a:endParaRPr lang="en-US" sz="3200" dirty="0">
              <a:solidFill>
                <a:schemeClr val="tx2"/>
              </a:solidFill>
              <a:latin typeface="Museo For Dell" pitchFamily="2" charset="0"/>
              <a:ea typeface="Museo For Dell" pitchFamily="2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32942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4" y="177802"/>
            <a:ext cx="8462503" cy="665313"/>
          </a:xfrm>
        </p:spPr>
        <p:txBody>
          <a:bodyPr/>
          <a:lstStyle/>
          <a:p>
            <a:r>
              <a:rPr lang="en-US" sz="3200" b="0" cap="none" dirty="0" smtClean="0">
                <a:solidFill>
                  <a:schemeClr val="bg1"/>
                </a:solidFill>
                <a:latin typeface="Museo For Dell" pitchFamily="2" charset="0"/>
                <a:cs typeface="+mj-cs"/>
              </a:rPr>
              <a:t>Ecosystem Challenges</a:t>
            </a:r>
            <a:endParaRPr lang="en-US" sz="3200" b="0" cap="none" dirty="0">
              <a:solidFill>
                <a:schemeClr val="bg1"/>
              </a:solidFill>
              <a:latin typeface="Museo For Dell" pitchFamily="2" charset="0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71055" y="1184957"/>
            <a:ext cx="8215746" cy="473052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defTabSz="465155">
              <a:defRPr sz="1600" kern="0">
                <a:solidFill>
                  <a:schemeClr val="bg1"/>
                </a:solidFill>
                <a:latin typeface="Museo Sans For Dell" pitchFamily="2" charset="0"/>
                <a:ea typeface="Museo Sans For Dell" pitchFamily="2" charset="0"/>
              </a:defRPr>
            </a:lvl1pPr>
            <a:lvl2pPr marL="800100" lvl="1" indent="-342900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Font typeface="Wingdings" pitchFamily="2" charset="2"/>
              <a:buChar char="q"/>
              <a:defRPr sz="1400" kern="0">
                <a:solidFill>
                  <a:schemeClr val="bg2"/>
                </a:solidFill>
                <a:latin typeface="Museo Sans For Dell" pitchFamily="2" charset="0"/>
                <a:ea typeface="Museo Sans For Dell" pitchFamily="2" charset="0"/>
              </a:defRPr>
            </a:lvl2pPr>
          </a:lstStyle>
          <a:p>
            <a:pPr marL="0" lvl="1" indent="0">
              <a:buNone/>
            </a:pPr>
            <a:r>
              <a:rPr lang="en-US" sz="3200" dirty="0">
                <a:solidFill>
                  <a:schemeClr val="bg1"/>
                </a:solidFill>
                <a:latin typeface="+mn-lt"/>
                <a:cs typeface="Miriam Fixed" pitchFamily="49" charset="-79"/>
              </a:rPr>
              <a:t>Market </a:t>
            </a:r>
            <a:endParaRPr lang="en-US" sz="3200" dirty="0" smtClean="0">
              <a:solidFill>
                <a:schemeClr val="bg1"/>
              </a:solidFill>
              <a:latin typeface="+mn-lt"/>
              <a:cs typeface="Miriam Fixed" pitchFamily="49" charset="-79"/>
            </a:endParaRPr>
          </a:p>
          <a:p>
            <a:pPr marL="285750" lvl="1" indent="-285750">
              <a:buFont typeface="Arial" pitchFamily="34" charset="0"/>
              <a:buChar char="•"/>
            </a:pPr>
            <a:r>
              <a:rPr lang="en-US" sz="2400" dirty="0" smtClean="0"/>
              <a:t>Elusive Proof Points .. Adopting Segments .. A</a:t>
            </a:r>
            <a:r>
              <a:rPr lang="en-US" sz="2400" dirty="0" smtClean="0">
                <a:sym typeface="Wingdings" pitchFamily="2" charset="2"/>
              </a:rPr>
              <a:t>pplication Diversity</a:t>
            </a:r>
            <a:endParaRPr lang="en-US" sz="2400" dirty="0">
              <a:sym typeface="Wingdings" pitchFamily="2" charset="2"/>
            </a:endParaRPr>
          </a:p>
          <a:p>
            <a:pPr marL="0" lvl="1" indent="0">
              <a:buNone/>
            </a:pPr>
            <a:endParaRPr lang="en-US" sz="3200" dirty="0" smtClean="0">
              <a:solidFill>
                <a:schemeClr val="bg1"/>
              </a:solidFill>
            </a:endParaRPr>
          </a:p>
          <a:p>
            <a:pPr marL="0" lvl="1" indent="0">
              <a:buNone/>
            </a:pPr>
            <a:r>
              <a:rPr lang="en-US" sz="3200" dirty="0" smtClean="0">
                <a:solidFill>
                  <a:schemeClr val="bg1"/>
                </a:solidFill>
              </a:rPr>
              <a:t>Technology</a:t>
            </a:r>
            <a:endParaRPr lang="en-US" sz="3200" dirty="0">
              <a:solidFill>
                <a:schemeClr val="bg1"/>
              </a:solidFill>
            </a:endParaRPr>
          </a:p>
          <a:p>
            <a:pPr marL="285750" lvl="1" indent="-285750">
              <a:buFont typeface="Arial" pitchFamily="34" charset="0"/>
              <a:buChar char="•"/>
            </a:pPr>
            <a:r>
              <a:rPr lang="en-US" sz="2400" dirty="0" smtClean="0">
                <a:sym typeface="Wingdings" pitchFamily="2" charset="2"/>
              </a:rPr>
              <a:t>Spec. Maturing .. ‘Feature on the switch’ .. </a:t>
            </a:r>
            <a:r>
              <a:rPr lang="en-US" sz="2400" dirty="0" smtClean="0"/>
              <a:t>Ignoring NPU Silicon</a:t>
            </a:r>
          </a:p>
          <a:p>
            <a:pPr marL="285750" lvl="1" indent="-285750">
              <a:buFont typeface="Arial" pitchFamily="34" charset="0"/>
              <a:buChar char="•"/>
            </a:pPr>
            <a:endParaRPr lang="en-US" sz="2400" dirty="0" smtClean="0"/>
          </a:p>
          <a:p>
            <a:pPr marL="0" lvl="1" indent="0">
              <a:buNone/>
            </a:pPr>
            <a:r>
              <a:rPr lang="en-US" sz="3200" dirty="0" smtClean="0">
                <a:solidFill>
                  <a:schemeClr val="bg1"/>
                </a:solidFill>
              </a:rPr>
              <a:t>Execution</a:t>
            </a:r>
            <a:endParaRPr lang="en-US" sz="3200" dirty="0">
              <a:solidFill>
                <a:schemeClr val="bg1"/>
              </a:solidFill>
            </a:endParaRPr>
          </a:p>
          <a:p>
            <a:pPr marL="285750" lvl="1" indent="-285750">
              <a:buFont typeface="Arial" pitchFamily="34" charset="0"/>
              <a:buChar char="•"/>
            </a:pPr>
            <a:r>
              <a:rPr lang="en-US" sz="2400" dirty="0" smtClean="0"/>
              <a:t>Prioritization concerns .. Multiple Product lines .. Nimble Towards Customer Needs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457202" y="4594683"/>
            <a:ext cx="7391401" cy="1320800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ffectLst/>
        </p:spPr>
        <p:txBody>
          <a:bodyPr wrap="square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en-US" sz="20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8221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1" y="2304804"/>
            <a:ext cx="1481593" cy="394359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/>
        </p:spPr>
      </p:pic>
      <p:cxnSp>
        <p:nvCxnSpPr>
          <p:cNvPr id="15" name="Straight Arrow Connector 14"/>
          <p:cNvCxnSpPr/>
          <p:nvPr/>
        </p:nvCxnSpPr>
        <p:spPr>
          <a:xfrm>
            <a:off x="7182592" y="3225801"/>
            <a:ext cx="0" cy="711200"/>
          </a:xfrm>
          <a:prstGeom prst="straightConnector1">
            <a:avLst/>
          </a:prstGeom>
          <a:ln w="38100">
            <a:solidFill>
              <a:schemeClr val="tx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162800" y="4651828"/>
            <a:ext cx="0" cy="711200"/>
          </a:xfrm>
          <a:prstGeom prst="straightConnector1">
            <a:avLst/>
          </a:prstGeom>
          <a:ln w="38100">
            <a:solidFill>
              <a:schemeClr val="tx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7715993" y="4648200"/>
            <a:ext cx="0" cy="711200"/>
          </a:xfrm>
          <a:prstGeom prst="straightConnector1">
            <a:avLst/>
          </a:prstGeom>
          <a:ln w="38100">
            <a:solidFill>
              <a:schemeClr val="tx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7727867" y="3225801"/>
            <a:ext cx="0" cy="711200"/>
          </a:xfrm>
          <a:prstGeom prst="straightConnector1">
            <a:avLst/>
          </a:prstGeom>
          <a:ln w="38100">
            <a:solidFill>
              <a:schemeClr val="tx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/>
          <p:cNvSpPr txBox="1">
            <a:spLocks/>
          </p:cNvSpPr>
          <p:nvPr/>
        </p:nvSpPr>
        <p:spPr>
          <a:xfrm>
            <a:off x="5486400" y="3923171"/>
            <a:ext cx="3657600" cy="1136757"/>
          </a:xfrm>
          <a:prstGeom prst="rect">
            <a:avLst/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defPPr>
              <a:defRPr lang="en-US"/>
            </a:defPPr>
            <a:lvl1pPr marL="228600" indent="-228600" ea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bg1"/>
              </a:buClr>
              <a:buFont typeface="Arial" pitchFamily="34" charset="0"/>
              <a:buChar char="•"/>
              <a:defRPr sz="2000">
                <a:latin typeface="Museo Sans For Dell" pitchFamily="2" charset="0"/>
                <a:ea typeface="Museo Sans For Dell" pitchFamily="2" charset="0"/>
              </a:defRPr>
            </a:lvl1pPr>
            <a:lvl2pPr marL="0" lvl="1" indent="0" algn="ctr" eaLnBrk="1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bg1"/>
              </a:buClr>
              <a:buFont typeface="Museo Sans For Dell" pitchFamily="2" charset="0"/>
              <a:buNone/>
              <a:defRPr i="1" baseline="0">
                <a:solidFill>
                  <a:srgbClr val="00B050"/>
                </a:solidFill>
                <a:latin typeface="Museo For Dell" pitchFamily="2" charset="0"/>
                <a:ea typeface="Museo For Dell" pitchFamily="2" charset="0"/>
              </a:defRPr>
            </a:lvl2pPr>
            <a:lvl3pPr marL="909638" indent="-220663" eaLnBrk="1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bg1"/>
              </a:buClr>
              <a:buFont typeface="Museo Sans For Dell" pitchFamily="2" charset="0"/>
              <a:buChar char="–"/>
              <a:defRPr sz="1600" baseline="0">
                <a:latin typeface="Museo Sans For Dell" pitchFamily="2" charset="0"/>
                <a:ea typeface="Museo Sans For Dell" pitchFamily="2" charset="0"/>
              </a:defRPr>
            </a:lvl3pPr>
            <a:lvl4pPr marL="1246188" indent="-222250" eaLnBrk="1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bg1"/>
              </a:buClr>
              <a:buFont typeface="Museo For Dell 300" pitchFamily="50" charset="0"/>
              <a:buChar char="–"/>
              <a:defRPr sz="1400">
                <a:latin typeface="Museo Sans For Dell" pitchFamily="2" charset="0"/>
                <a:ea typeface="Museo Sans For Dell" pitchFamily="2" charset="0"/>
              </a:defRPr>
            </a:lvl4pPr>
            <a:lvl5pPr marL="1608138" indent="-236538" eaLnBrk="1" hangingPunct="1">
              <a:lnSpc>
                <a:spcPct val="90000"/>
              </a:lnSpc>
              <a:spcBef>
                <a:spcPts val="800"/>
              </a:spcBef>
              <a:buClr>
                <a:schemeClr val="bg1"/>
              </a:buClr>
              <a:buFont typeface="Museo For Dell 300" pitchFamily="50" charset="0"/>
              <a:buChar char="–"/>
              <a:defRPr sz="1800">
                <a:solidFill>
                  <a:schemeClr val="bg2"/>
                </a:solidFill>
                <a:latin typeface="Museo Sans For Dell" pitchFamily="2" charset="0"/>
                <a:ea typeface="Museo Sans For Dell" pitchFamily="2" charset="0"/>
              </a:defRPr>
            </a:lvl5pPr>
            <a:lvl6pPr marL="2065338" indent="-236538" fontAlgn="base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–"/>
              <a:defRPr sz="1600">
                <a:solidFill>
                  <a:schemeClr val="accent1"/>
                </a:solidFill>
                <a:latin typeface="+mn-lt"/>
              </a:defRPr>
            </a:lvl6pPr>
            <a:lvl7pPr marL="2522538" indent="-236538" fontAlgn="base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–"/>
              <a:defRPr sz="1600">
                <a:solidFill>
                  <a:schemeClr val="accent1"/>
                </a:solidFill>
                <a:latin typeface="+mn-lt"/>
              </a:defRPr>
            </a:lvl7pPr>
            <a:lvl8pPr marL="2979738" indent="-236538" fontAlgn="base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–"/>
              <a:defRPr sz="1600">
                <a:solidFill>
                  <a:schemeClr val="accent1"/>
                </a:solidFill>
                <a:latin typeface="+mn-lt"/>
              </a:defRPr>
            </a:lvl8pPr>
            <a:lvl9pPr marL="3436938" indent="-236538" fontAlgn="base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–"/>
              <a:defRPr sz="1600">
                <a:solidFill>
                  <a:schemeClr val="accent1"/>
                </a:solidFill>
                <a:latin typeface="+mn-lt"/>
              </a:defRPr>
            </a:lvl9pPr>
          </a:lstStyle>
          <a:p>
            <a:pPr lvl="1"/>
            <a:r>
              <a:rPr lang="en-US" dirty="0">
                <a:solidFill>
                  <a:schemeClr val="bg1"/>
                </a:solidFill>
              </a:rPr>
              <a:t>Framework </a:t>
            </a:r>
            <a:r>
              <a:rPr lang="en-US" dirty="0" smtClean="0">
                <a:solidFill>
                  <a:schemeClr val="bg1"/>
                </a:solidFill>
              </a:rPr>
              <a:t>Limitations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4" y="-25400"/>
            <a:ext cx="8462503" cy="812800"/>
          </a:xfrm>
        </p:spPr>
        <p:txBody>
          <a:bodyPr/>
          <a:lstStyle/>
          <a:p>
            <a:r>
              <a:rPr lang="en-US" sz="3200" b="0" cap="none" dirty="0" smtClean="0">
                <a:solidFill>
                  <a:schemeClr val="bg1"/>
                </a:solidFill>
                <a:latin typeface="Museo For Dell" pitchFamily="2" charset="0"/>
                <a:cs typeface="+mj-cs"/>
              </a:rPr>
              <a:t>Innovation Challenge</a:t>
            </a:r>
            <a:endParaRPr lang="en-US" sz="3200" b="0" i="1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useo For Dell" pitchFamily="2" charset="0"/>
              <a:cs typeface="+mj-cs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2616200"/>
            <a:ext cx="4963602" cy="39124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1" y="787402"/>
            <a:ext cx="1614489" cy="1612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207543" y="882404"/>
            <a:ext cx="4578414" cy="1422400"/>
            <a:chOff x="2660586" y="747896"/>
            <a:chExt cx="4578414" cy="1066800"/>
          </a:xfrm>
        </p:grpSpPr>
        <p:sp>
          <p:nvSpPr>
            <p:cNvPr id="10" name="Content Placeholder 2"/>
            <p:cNvSpPr txBox="1">
              <a:spLocks/>
            </p:cNvSpPr>
            <p:nvPr/>
          </p:nvSpPr>
          <p:spPr>
            <a:xfrm>
              <a:off x="3886200" y="862196"/>
              <a:ext cx="3352800" cy="838200"/>
            </a:xfrm>
            <a:prstGeom prst="rect">
              <a:avLst/>
            </a:prstGeom>
            <a:noFill/>
          </p:spPr>
          <p:txBody>
            <a:bodyPr anchor="ctr" anchorCtr="1">
              <a:noAutofit/>
            </a:bodyPr>
            <a:lstStyle>
              <a:defPPr>
                <a:defRPr lang="en-US"/>
              </a:defPPr>
              <a:lvl1pPr marL="228600" indent="-228600" eaLnBrk="1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>
                  <a:schemeClr val="bg1"/>
                </a:buClr>
                <a:buFont typeface="Arial" pitchFamily="34" charset="0"/>
                <a:buChar char="•"/>
                <a:defRPr sz="2000">
                  <a:latin typeface="Museo Sans For Dell" pitchFamily="2" charset="0"/>
                  <a:ea typeface="Museo Sans For Dell" pitchFamily="2" charset="0"/>
                </a:defRPr>
              </a:lvl1pPr>
              <a:lvl2pPr marL="0" lvl="1" indent="0" algn="ctr" eaLnBrk="1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bg1"/>
                </a:buClr>
                <a:buFont typeface="Museo Sans For Dell" pitchFamily="2" charset="0"/>
                <a:buNone/>
                <a:defRPr sz="1400" i="1" baseline="0">
                  <a:solidFill>
                    <a:srgbClr val="990000"/>
                  </a:solidFill>
                  <a:latin typeface="Museo For Dell" pitchFamily="2" charset="0"/>
                  <a:ea typeface="Museo For Dell" pitchFamily="2" charset="0"/>
                </a:defRPr>
              </a:lvl2pPr>
              <a:lvl3pPr marL="909638" indent="-220663" eaLnBrk="1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bg1"/>
                </a:buClr>
                <a:buFont typeface="Museo Sans For Dell" pitchFamily="2" charset="0"/>
                <a:buChar char="–"/>
                <a:defRPr sz="1600" baseline="0">
                  <a:latin typeface="Museo Sans For Dell" pitchFamily="2" charset="0"/>
                  <a:ea typeface="Museo Sans For Dell" pitchFamily="2" charset="0"/>
                </a:defRPr>
              </a:lvl3pPr>
              <a:lvl4pPr marL="1246188" indent="-222250" eaLnBrk="1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bg1"/>
                </a:buClr>
                <a:buFont typeface="Museo For Dell 300" pitchFamily="50" charset="0"/>
                <a:buChar char="–"/>
                <a:defRPr sz="1400">
                  <a:latin typeface="Museo Sans For Dell" pitchFamily="2" charset="0"/>
                  <a:ea typeface="Museo Sans For Dell" pitchFamily="2" charset="0"/>
                </a:defRPr>
              </a:lvl4pPr>
              <a:lvl5pPr marL="1608138" indent="-236538" eaLnBrk="1" hangingPunct="1">
                <a:lnSpc>
                  <a:spcPct val="90000"/>
                </a:lnSpc>
                <a:spcBef>
                  <a:spcPts val="800"/>
                </a:spcBef>
                <a:buClr>
                  <a:schemeClr val="bg1"/>
                </a:buClr>
                <a:buFont typeface="Museo For Dell 300" pitchFamily="50" charset="0"/>
                <a:buChar char="–"/>
                <a:defRPr sz="1800">
                  <a:solidFill>
                    <a:schemeClr val="bg2"/>
                  </a:solidFill>
                  <a:latin typeface="Museo Sans For Dell" pitchFamily="2" charset="0"/>
                  <a:ea typeface="Museo Sans For Dell" pitchFamily="2" charset="0"/>
                </a:defRPr>
              </a:lvl5pPr>
              <a:lvl6pPr marL="2065338" indent="-236538" fontAlgn="base"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Font typeface="Arial" charset="0"/>
                <a:buChar char="–"/>
                <a:defRPr sz="1600">
                  <a:solidFill>
                    <a:schemeClr val="accent1"/>
                  </a:solidFill>
                  <a:latin typeface="+mn-lt"/>
                </a:defRPr>
              </a:lvl6pPr>
              <a:lvl7pPr marL="2522538" indent="-236538" fontAlgn="base"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Font typeface="Arial" charset="0"/>
                <a:buChar char="–"/>
                <a:defRPr sz="1600">
                  <a:solidFill>
                    <a:schemeClr val="accent1"/>
                  </a:solidFill>
                  <a:latin typeface="+mn-lt"/>
                </a:defRPr>
              </a:lvl7pPr>
              <a:lvl8pPr marL="2979738" indent="-236538" fontAlgn="base"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Font typeface="Arial" charset="0"/>
                <a:buChar char="–"/>
                <a:defRPr sz="1600">
                  <a:solidFill>
                    <a:schemeClr val="accent1"/>
                  </a:solidFill>
                  <a:latin typeface="+mn-lt"/>
                </a:defRPr>
              </a:lvl8pPr>
              <a:lvl9pPr marL="3436938" indent="-236538" fontAlgn="base"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Font typeface="Arial" charset="0"/>
                <a:buChar char="–"/>
                <a:defRPr sz="1600">
                  <a:solidFill>
                    <a:schemeClr val="accent1"/>
                  </a:solidFill>
                  <a:latin typeface="+mn-lt"/>
                </a:defRPr>
              </a:lvl9pPr>
            </a:lstStyle>
            <a:p>
              <a:pPr lvl="1"/>
              <a:r>
                <a:rPr lang="en-US" sz="2400" dirty="0">
                  <a:solidFill>
                    <a:schemeClr val="bg1"/>
                  </a:solidFill>
                </a:rPr>
                <a:t>Elusive killer use-case </a:t>
              </a: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2660586" y="747896"/>
              <a:ext cx="990600" cy="1066800"/>
              <a:chOff x="8610600" y="819150"/>
              <a:chExt cx="990600" cy="1066800"/>
            </a:xfrm>
          </p:grpSpPr>
          <p:cxnSp>
            <p:nvCxnSpPr>
              <p:cNvPr id="5" name="Straight Connector 4"/>
              <p:cNvCxnSpPr/>
              <p:nvPr/>
            </p:nvCxnSpPr>
            <p:spPr>
              <a:xfrm flipH="1">
                <a:off x="8610600" y="819150"/>
                <a:ext cx="914400" cy="1066800"/>
              </a:xfrm>
              <a:prstGeom prst="line">
                <a:avLst/>
              </a:prstGeom>
              <a:ln w="57150">
                <a:solidFill>
                  <a:srgbClr val="00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 flipH="1" flipV="1">
                <a:off x="8610600" y="819150"/>
                <a:ext cx="990600" cy="1066800"/>
              </a:xfrm>
              <a:prstGeom prst="line">
                <a:avLst/>
              </a:prstGeom>
              <a:ln w="57150">
                <a:solidFill>
                  <a:srgbClr val="00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Content Placeholder 2"/>
          <p:cNvSpPr txBox="1">
            <a:spLocks/>
          </p:cNvSpPr>
          <p:nvPr/>
        </p:nvSpPr>
        <p:spPr>
          <a:xfrm>
            <a:off x="646662" y="3999357"/>
            <a:ext cx="4419600" cy="984384"/>
          </a:xfrm>
          <a:prstGeom prst="rect">
            <a:avLst/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defPPr>
              <a:defRPr lang="en-US"/>
            </a:defPPr>
            <a:lvl1pPr marL="228600" indent="-228600" ea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bg1"/>
              </a:buClr>
              <a:buFont typeface="Arial" pitchFamily="34" charset="0"/>
              <a:buChar char="•"/>
              <a:defRPr sz="2000">
                <a:latin typeface="Museo Sans For Dell" pitchFamily="2" charset="0"/>
                <a:ea typeface="Museo Sans For Dell" pitchFamily="2" charset="0"/>
              </a:defRPr>
            </a:lvl1pPr>
            <a:lvl2pPr marL="0" lvl="1" indent="0" algn="ctr" eaLnBrk="1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bg1"/>
              </a:buClr>
              <a:buFont typeface="Museo Sans For Dell" pitchFamily="2" charset="0"/>
              <a:buNone/>
              <a:defRPr i="1" baseline="0">
                <a:solidFill>
                  <a:srgbClr val="00B050"/>
                </a:solidFill>
                <a:latin typeface="Museo For Dell" pitchFamily="2" charset="0"/>
                <a:ea typeface="Museo For Dell" pitchFamily="2" charset="0"/>
              </a:defRPr>
            </a:lvl2pPr>
            <a:lvl3pPr marL="909638" indent="-220663" eaLnBrk="1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bg1"/>
              </a:buClr>
              <a:buFont typeface="Museo Sans For Dell" pitchFamily="2" charset="0"/>
              <a:buChar char="–"/>
              <a:defRPr sz="1600" baseline="0">
                <a:latin typeface="Museo Sans For Dell" pitchFamily="2" charset="0"/>
                <a:ea typeface="Museo Sans For Dell" pitchFamily="2" charset="0"/>
              </a:defRPr>
            </a:lvl3pPr>
            <a:lvl4pPr marL="1246188" indent="-222250" eaLnBrk="1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bg1"/>
              </a:buClr>
              <a:buFont typeface="Museo For Dell 300" pitchFamily="50" charset="0"/>
              <a:buChar char="–"/>
              <a:defRPr sz="1400">
                <a:latin typeface="Museo Sans For Dell" pitchFamily="2" charset="0"/>
                <a:ea typeface="Museo Sans For Dell" pitchFamily="2" charset="0"/>
              </a:defRPr>
            </a:lvl4pPr>
            <a:lvl5pPr marL="1608138" indent="-236538" eaLnBrk="1" hangingPunct="1">
              <a:lnSpc>
                <a:spcPct val="90000"/>
              </a:lnSpc>
              <a:spcBef>
                <a:spcPts val="800"/>
              </a:spcBef>
              <a:buClr>
                <a:schemeClr val="bg1"/>
              </a:buClr>
              <a:buFont typeface="Museo For Dell 300" pitchFamily="50" charset="0"/>
              <a:buChar char="–"/>
              <a:defRPr sz="1800">
                <a:solidFill>
                  <a:schemeClr val="bg2"/>
                </a:solidFill>
                <a:latin typeface="Museo Sans For Dell" pitchFamily="2" charset="0"/>
                <a:ea typeface="Museo Sans For Dell" pitchFamily="2" charset="0"/>
              </a:defRPr>
            </a:lvl5pPr>
            <a:lvl6pPr marL="2065338" indent="-236538" fontAlgn="base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–"/>
              <a:defRPr sz="1600">
                <a:solidFill>
                  <a:schemeClr val="accent1"/>
                </a:solidFill>
                <a:latin typeface="+mn-lt"/>
              </a:defRPr>
            </a:lvl6pPr>
            <a:lvl7pPr marL="2522538" indent="-236538" fontAlgn="base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–"/>
              <a:defRPr sz="1600">
                <a:solidFill>
                  <a:schemeClr val="accent1"/>
                </a:solidFill>
                <a:latin typeface="+mn-lt"/>
              </a:defRPr>
            </a:lvl7pPr>
            <a:lvl8pPr marL="2979738" indent="-236538" fontAlgn="base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–"/>
              <a:defRPr sz="1600">
                <a:solidFill>
                  <a:schemeClr val="accent1"/>
                </a:solidFill>
                <a:latin typeface="+mn-lt"/>
              </a:defRPr>
            </a:lvl8pPr>
            <a:lvl9pPr marL="3436938" indent="-236538" fontAlgn="base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–"/>
              <a:defRPr sz="1600">
                <a:solidFill>
                  <a:schemeClr val="accent1"/>
                </a:solidFill>
                <a:latin typeface="+mn-lt"/>
              </a:defRPr>
            </a:lvl9pPr>
          </a:lstStyle>
          <a:p>
            <a:pPr lvl="1"/>
            <a:r>
              <a:rPr lang="en-US" dirty="0" smtClean="0">
                <a:solidFill>
                  <a:schemeClr val="bg1"/>
                </a:solidFill>
              </a:rPr>
              <a:t>Rigid and Permeates </a:t>
            </a:r>
            <a:r>
              <a:rPr lang="en-US" dirty="0">
                <a:solidFill>
                  <a:schemeClr val="bg1"/>
                </a:solidFill>
              </a:rPr>
              <a:t>all aspects of Networking.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33056" y="-1587706"/>
            <a:ext cx="9010944" cy="6571447"/>
            <a:chOff x="133054" y="-19050"/>
            <a:chExt cx="9010944" cy="4928585"/>
          </a:xfrm>
        </p:grpSpPr>
        <p:sp>
          <p:nvSpPr>
            <p:cNvPr id="21" name="Content Placeholder 2"/>
            <p:cNvSpPr txBox="1">
              <a:spLocks/>
            </p:cNvSpPr>
            <p:nvPr/>
          </p:nvSpPr>
          <p:spPr>
            <a:xfrm>
              <a:off x="4446399" y="1761428"/>
              <a:ext cx="3677104" cy="838200"/>
            </a:xfrm>
            <a:prstGeom prst="rect">
              <a:avLst/>
            </a:prstGeom>
            <a:solidFill>
              <a:schemeClr val="tx2"/>
            </a:solidFill>
          </p:spPr>
          <p:txBody>
            <a:bodyPr anchor="ctr" anchorCtr="1">
              <a:noAutofit/>
            </a:bodyPr>
            <a:lstStyle>
              <a:defPPr>
                <a:defRPr lang="en-US"/>
              </a:defPPr>
              <a:lvl1pPr marL="228600" indent="-228600" eaLnBrk="1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>
                  <a:schemeClr val="bg1"/>
                </a:buClr>
                <a:buFont typeface="Arial" pitchFamily="34" charset="0"/>
                <a:buChar char="•"/>
                <a:defRPr sz="2000">
                  <a:latin typeface="Museo Sans For Dell" pitchFamily="2" charset="0"/>
                  <a:ea typeface="Museo Sans For Dell" pitchFamily="2" charset="0"/>
                </a:defRPr>
              </a:lvl1pPr>
              <a:lvl2pPr marL="0" lvl="1" indent="0" algn="ctr" eaLnBrk="1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bg1"/>
                </a:buClr>
                <a:buFont typeface="Museo Sans For Dell" pitchFamily="2" charset="0"/>
                <a:buNone/>
                <a:defRPr sz="1400" i="1" baseline="0">
                  <a:solidFill>
                    <a:srgbClr val="990000"/>
                  </a:solidFill>
                  <a:latin typeface="Museo For Dell" pitchFamily="2" charset="0"/>
                  <a:ea typeface="Museo For Dell" pitchFamily="2" charset="0"/>
                </a:defRPr>
              </a:lvl2pPr>
              <a:lvl3pPr marL="909638" indent="-220663" eaLnBrk="1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bg1"/>
                </a:buClr>
                <a:buFont typeface="Museo Sans For Dell" pitchFamily="2" charset="0"/>
                <a:buChar char="–"/>
                <a:defRPr sz="1600" baseline="0">
                  <a:latin typeface="Museo Sans For Dell" pitchFamily="2" charset="0"/>
                  <a:ea typeface="Museo Sans For Dell" pitchFamily="2" charset="0"/>
                </a:defRPr>
              </a:lvl3pPr>
              <a:lvl4pPr marL="1246188" indent="-222250" eaLnBrk="1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bg1"/>
                </a:buClr>
                <a:buFont typeface="Museo For Dell 300" pitchFamily="50" charset="0"/>
                <a:buChar char="–"/>
                <a:defRPr sz="1400">
                  <a:latin typeface="Museo Sans For Dell" pitchFamily="2" charset="0"/>
                  <a:ea typeface="Museo Sans For Dell" pitchFamily="2" charset="0"/>
                </a:defRPr>
              </a:lvl4pPr>
              <a:lvl5pPr marL="1608138" indent="-236538" eaLnBrk="1" hangingPunct="1">
                <a:lnSpc>
                  <a:spcPct val="90000"/>
                </a:lnSpc>
                <a:spcBef>
                  <a:spcPts val="800"/>
                </a:spcBef>
                <a:buClr>
                  <a:schemeClr val="bg1"/>
                </a:buClr>
                <a:buFont typeface="Museo For Dell 300" pitchFamily="50" charset="0"/>
                <a:buChar char="–"/>
                <a:defRPr sz="1800">
                  <a:solidFill>
                    <a:schemeClr val="bg2"/>
                  </a:solidFill>
                  <a:latin typeface="Museo Sans For Dell" pitchFamily="2" charset="0"/>
                  <a:ea typeface="Museo Sans For Dell" pitchFamily="2" charset="0"/>
                </a:defRPr>
              </a:lvl5pPr>
              <a:lvl6pPr marL="2065338" indent="-236538" fontAlgn="base"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Font typeface="Arial" charset="0"/>
                <a:buChar char="–"/>
                <a:defRPr sz="1600">
                  <a:solidFill>
                    <a:schemeClr val="accent1"/>
                  </a:solidFill>
                  <a:latin typeface="+mn-lt"/>
                </a:defRPr>
              </a:lvl6pPr>
              <a:lvl7pPr marL="2522538" indent="-236538" fontAlgn="base"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Font typeface="Arial" charset="0"/>
                <a:buChar char="–"/>
                <a:defRPr sz="1600">
                  <a:solidFill>
                    <a:schemeClr val="accent1"/>
                  </a:solidFill>
                  <a:latin typeface="+mn-lt"/>
                </a:defRPr>
              </a:lvl7pPr>
              <a:lvl8pPr marL="2979738" indent="-236538" fontAlgn="base"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Font typeface="Arial" charset="0"/>
                <a:buChar char="–"/>
                <a:defRPr sz="1600">
                  <a:solidFill>
                    <a:schemeClr val="accent1"/>
                  </a:solidFill>
                  <a:latin typeface="+mn-lt"/>
                </a:defRPr>
              </a:lvl8pPr>
              <a:lvl9pPr marL="3436938" indent="-236538" fontAlgn="base"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Font typeface="Arial" charset="0"/>
                <a:buChar char="–"/>
                <a:defRPr sz="1600">
                  <a:solidFill>
                    <a:schemeClr val="accent1"/>
                  </a:solidFill>
                  <a:latin typeface="+mn-lt"/>
                </a:defRPr>
              </a:lvl9pPr>
            </a:lstStyle>
            <a:p>
              <a:pPr lvl="1"/>
              <a:r>
                <a:rPr lang="en-US" sz="1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..killer platforms..</a:t>
              </a:r>
              <a:endParaRPr lang="en-US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Content Placeholder 2"/>
            <p:cNvSpPr txBox="1">
              <a:spLocks/>
            </p:cNvSpPr>
            <p:nvPr/>
          </p:nvSpPr>
          <p:spPr>
            <a:xfrm>
              <a:off x="4349338" y="-19050"/>
              <a:ext cx="2996986" cy="838200"/>
            </a:xfrm>
            <a:prstGeom prst="rect">
              <a:avLst/>
            </a:prstGeom>
            <a:noFill/>
          </p:spPr>
          <p:txBody>
            <a:bodyPr anchor="ctr" anchorCtr="1">
              <a:noAutofit/>
            </a:bodyPr>
            <a:lstStyle>
              <a:defPPr>
                <a:defRPr lang="en-US"/>
              </a:defPPr>
              <a:lvl1pPr marL="228600" indent="-228600" eaLnBrk="1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>
                  <a:schemeClr val="bg1"/>
                </a:buClr>
                <a:buFont typeface="Arial" pitchFamily="34" charset="0"/>
                <a:buChar char="•"/>
                <a:defRPr sz="2000">
                  <a:latin typeface="Museo Sans For Dell" pitchFamily="2" charset="0"/>
                  <a:ea typeface="Museo Sans For Dell" pitchFamily="2" charset="0"/>
                </a:defRPr>
              </a:lvl1pPr>
              <a:lvl2pPr marL="0" lvl="1" indent="0" algn="ctr" eaLnBrk="1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bg1"/>
                </a:buClr>
                <a:buFont typeface="Museo Sans For Dell" pitchFamily="2" charset="0"/>
                <a:buNone/>
                <a:defRPr sz="1400" i="1" baseline="0">
                  <a:solidFill>
                    <a:srgbClr val="990000"/>
                  </a:solidFill>
                  <a:latin typeface="Museo For Dell" pitchFamily="2" charset="0"/>
                  <a:ea typeface="Museo For Dell" pitchFamily="2" charset="0"/>
                </a:defRPr>
              </a:lvl2pPr>
              <a:lvl3pPr marL="909638" indent="-220663" eaLnBrk="1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bg1"/>
                </a:buClr>
                <a:buFont typeface="Museo Sans For Dell" pitchFamily="2" charset="0"/>
                <a:buChar char="–"/>
                <a:defRPr sz="1600" baseline="0">
                  <a:latin typeface="Museo Sans For Dell" pitchFamily="2" charset="0"/>
                  <a:ea typeface="Museo Sans For Dell" pitchFamily="2" charset="0"/>
                </a:defRPr>
              </a:lvl3pPr>
              <a:lvl4pPr marL="1246188" indent="-222250" eaLnBrk="1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bg1"/>
                </a:buClr>
                <a:buFont typeface="Museo For Dell 300" pitchFamily="50" charset="0"/>
                <a:buChar char="–"/>
                <a:defRPr sz="1400">
                  <a:latin typeface="Museo Sans For Dell" pitchFamily="2" charset="0"/>
                  <a:ea typeface="Museo Sans For Dell" pitchFamily="2" charset="0"/>
                </a:defRPr>
              </a:lvl4pPr>
              <a:lvl5pPr marL="1608138" indent="-236538" eaLnBrk="1" hangingPunct="1">
                <a:lnSpc>
                  <a:spcPct val="90000"/>
                </a:lnSpc>
                <a:spcBef>
                  <a:spcPts val="800"/>
                </a:spcBef>
                <a:buClr>
                  <a:schemeClr val="bg1"/>
                </a:buClr>
                <a:buFont typeface="Museo For Dell 300" pitchFamily="50" charset="0"/>
                <a:buChar char="–"/>
                <a:defRPr sz="1800">
                  <a:solidFill>
                    <a:schemeClr val="bg2"/>
                  </a:solidFill>
                  <a:latin typeface="Museo Sans For Dell" pitchFamily="2" charset="0"/>
                  <a:ea typeface="Museo Sans For Dell" pitchFamily="2" charset="0"/>
                </a:defRPr>
              </a:lvl5pPr>
              <a:lvl6pPr marL="2065338" indent="-236538" fontAlgn="base"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Font typeface="Arial" charset="0"/>
                <a:buChar char="–"/>
                <a:defRPr sz="1600">
                  <a:solidFill>
                    <a:schemeClr val="accent1"/>
                  </a:solidFill>
                  <a:latin typeface="+mn-lt"/>
                </a:defRPr>
              </a:lvl6pPr>
              <a:lvl7pPr marL="2522538" indent="-236538" fontAlgn="base"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Font typeface="Arial" charset="0"/>
                <a:buChar char="–"/>
                <a:defRPr sz="1600">
                  <a:solidFill>
                    <a:schemeClr val="accent1"/>
                  </a:solidFill>
                  <a:latin typeface="+mn-lt"/>
                </a:defRPr>
              </a:lvl7pPr>
              <a:lvl8pPr marL="2979738" indent="-236538" fontAlgn="base"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Font typeface="Arial" charset="0"/>
                <a:buChar char="–"/>
                <a:defRPr sz="1600">
                  <a:solidFill>
                    <a:schemeClr val="accent1"/>
                  </a:solidFill>
                  <a:latin typeface="+mn-lt"/>
                </a:defRPr>
              </a:lvl8pPr>
              <a:lvl9pPr marL="3436938" indent="-236538" fontAlgn="base"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Font typeface="Arial" charset="0"/>
                <a:buChar char="–"/>
                <a:defRPr sz="1600">
                  <a:solidFill>
                    <a:schemeClr val="accent1"/>
                  </a:solidFill>
                  <a:latin typeface="+mn-lt"/>
                </a:defRPr>
              </a:lvl9pPr>
            </a:lstStyle>
            <a:p>
              <a:pPr lvl="1"/>
              <a:r>
                <a:rPr lang="en-US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…our focus…</a:t>
              </a:r>
              <a:endPara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" name="Content Placeholder 2"/>
            <p:cNvSpPr txBox="1">
              <a:spLocks/>
            </p:cNvSpPr>
            <p:nvPr/>
          </p:nvSpPr>
          <p:spPr>
            <a:xfrm>
              <a:off x="133054" y="4071335"/>
              <a:ext cx="4953000" cy="838200"/>
            </a:xfrm>
            <a:prstGeom prst="rect">
              <a:avLst/>
            </a:prstGeom>
            <a:solidFill>
              <a:schemeClr val="tx2"/>
            </a:solidFill>
          </p:spPr>
          <p:txBody>
            <a:bodyPr anchor="ctr" anchorCtr="1">
              <a:noAutofit/>
            </a:bodyPr>
            <a:lstStyle>
              <a:defPPr>
                <a:defRPr lang="en-US"/>
              </a:defPPr>
              <a:lvl1pPr marL="228600" indent="-228600" eaLnBrk="1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>
                  <a:schemeClr val="bg1"/>
                </a:buClr>
                <a:buFont typeface="Arial" pitchFamily="34" charset="0"/>
                <a:buChar char="•"/>
                <a:defRPr sz="2000">
                  <a:latin typeface="Museo Sans For Dell" pitchFamily="2" charset="0"/>
                  <a:ea typeface="Museo Sans For Dell" pitchFamily="2" charset="0"/>
                </a:defRPr>
              </a:lvl1pPr>
              <a:lvl2pPr marL="0" lvl="1" indent="0" algn="ctr" eaLnBrk="1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bg1"/>
                </a:buClr>
                <a:buFont typeface="Museo Sans For Dell" pitchFamily="2" charset="0"/>
                <a:buNone/>
                <a:defRPr sz="1400" i="1" baseline="0">
                  <a:solidFill>
                    <a:srgbClr val="990000"/>
                  </a:solidFill>
                  <a:latin typeface="Museo For Dell" pitchFamily="2" charset="0"/>
                  <a:ea typeface="Museo For Dell" pitchFamily="2" charset="0"/>
                </a:defRPr>
              </a:lvl2pPr>
              <a:lvl3pPr marL="909638" indent="-220663" eaLnBrk="1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bg1"/>
                </a:buClr>
                <a:buFont typeface="Museo Sans For Dell" pitchFamily="2" charset="0"/>
                <a:buChar char="–"/>
                <a:defRPr sz="1600" baseline="0">
                  <a:latin typeface="Museo Sans For Dell" pitchFamily="2" charset="0"/>
                  <a:ea typeface="Museo Sans For Dell" pitchFamily="2" charset="0"/>
                </a:defRPr>
              </a:lvl3pPr>
              <a:lvl4pPr marL="1246188" indent="-222250" eaLnBrk="1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bg1"/>
                </a:buClr>
                <a:buFont typeface="Museo For Dell 300" pitchFamily="50" charset="0"/>
                <a:buChar char="–"/>
                <a:defRPr sz="1400">
                  <a:latin typeface="Museo Sans For Dell" pitchFamily="2" charset="0"/>
                  <a:ea typeface="Museo Sans For Dell" pitchFamily="2" charset="0"/>
                </a:defRPr>
              </a:lvl4pPr>
              <a:lvl5pPr marL="1608138" indent="-236538" eaLnBrk="1" hangingPunct="1">
                <a:lnSpc>
                  <a:spcPct val="90000"/>
                </a:lnSpc>
                <a:spcBef>
                  <a:spcPts val="800"/>
                </a:spcBef>
                <a:buClr>
                  <a:schemeClr val="bg1"/>
                </a:buClr>
                <a:buFont typeface="Museo For Dell 300" pitchFamily="50" charset="0"/>
                <a:buChar char="–"/>
                <a:defRPr sz="1800">
                  <a:solidFill>
                    <a:schemeClr val="bg2"/>
                  </a:solidFill>
                  <a:latin typeface="Museo Sans For Dell" pitchFamily="2" charset="0"/>
                  <a:ea typeface="Museo Sans For Dell" pitchFamily="2" charset="0"/>
                </a:defRPr>
              </a:lvl5pPr>
              <a:lvl6pPr marL="2065338" indent="-236538" fontAlgn="base"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Font typeface="Arial" charset="0"/>
                <a:buChar char="–"/>
                <a:defRPr sz="1600">
                  <a:solidFill>
                    <a:schemeClr val="accent1"/>
                  </a:solidFill>
                  <a:latin typeface="+mn-lt"/>
                </a:defRPr>
              </a:lvl6pPr>
              <a:lvl7pPr marL="2522538" indent="-236538" fontAlgn="base"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Font typeface="Arial" charset="0"/>
                <a:buChar char="–"/>
                <a:defRPr sz="1600">
                  <a:solidFill>
                    <a:schemeClr val="accent1"/>
                  </a:solidFill>
                  <a:latin typeface="+mn-lt"/>
                </a:defRPr>
              </a:lvl7pPr>
              <a:lvl8pPr marL="2979738" indent="-236538" fontAlgn="base"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Font typeface="Arial" charset="0"/>
                <a:buChar char="–"/>
                <a:defRPr sz="1600">
                  <a:solidFill>
                    <a:schemeClr val="accent1"/>
                  </a:solidFill>
                  <a:latin typeface="+mn-lt"/>
                </a:defRPr>
              </a:lvl8pPr>
              <a:lvl9pPr marL="3436938" indent="-236538" fontAlgn="base"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Font typeface="Arial" charset="0"/>
                <a:buChar char="–"/>
                <a:defRPr sz="1600">
                  <a:solidFill>
                    <a:schemeClr val="accent1"/>
                  </a:solidFill>
                  <a:latin typeface="+mn-lt"/>
                </a:defRPr>
              </a:lvl9pPr>
            </a:lstStyle>
            <a:p>
              <a:pPr lvl="1"/>
              <a:r>
                <a:rPr lang="en-US" sz="1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..extensible and programmable data planes..</a:t>
              </a:r>
              <a:endParaRPr lang="en-US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Content Placeholder 2"/>
            <p:cNvSpPr txBox="1">
              <a:spLocks/>
            </p:cNvSpPr>
            <p:nvPr/>
          </p:nvSpPr>
          <p:spPr>
            <a:xfrm>
              <a:off x="5066260" y="3964411"/>
              <a:ext cx="4077738" cy="838200"/>
            </a:xfrm>
            <a:prstGeom prst="rect">
              <a:avLst/>
            </a:prstGeom>
            <a:solidFill>
              <a:schemeClr val="tx2"/>
            </a:solidFill>
          </p:spPr>
          <p:txBody>
            <a:bodyPr anchor="ctr" anchorCtr="1">
              <a:noAutofit/>
            </a:bodyPr>
            <a:lstStyle>
              <a:defPPr>
                <a:defRPr lang="en-US"/>
              </a:defPPr>
              <a:lvl1pPr marL="228600" indent="-228600" eaLnBrk="1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>
                  <a:schemeClr val="bg1"/>
                </a:buClr>
                <a:buFont typeface="Arial" pitchFamily="34" charset="0"/>
                <a:buChar char="•"/>
                <a:defRPr sz="2000">
                  <a:latin typeface="Museo Sans For Dell" pitchFamily="2" charset="0"/>
                  <a:ea typeface="Museo Sans For Dell" pitchFamily="2" charset="0"/>
                </a:defRPr>
              </a:lvl1pPr>
              <a:lvl2pPr marL="0" lvl="1" indent="0" algn="ctr" eaLnBrk="1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bg1"/>
                </a:buClr>
                <a:buFont typeface="Museo Sans For Dell" pitchFamily="2" charset="0"/>
                <a:buNone/>
                <a:defRPr sz="1400" i="1" baseline="0">
                  <a:solidFill>
                    <a:srgbClr val="990000"/>
                  </a:solidFill>
                  <a:latin typeface="Museo For Dell" pitchFamily="2" charset="0"/>
                  <a:ea typeface="Museo For Dell" pitchFamily="2" charset="0"/>
                </a:defRPr>
              </a:lvl2pPr>
              <a:lvl3pPr marL="909638" indent="-220663" eaLnBrk="1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bg1"/>
                </a:buClr>
                <a:buFont typeface="Museo Sans For Dell" pitchFamily="2" charset="0"/>
                <a:buChar char="–"/>
                <a:defRPr sz="1600" baseline="0">
                  <a:latin typeface="Museo Sans For Dell" pitchFamily="2" charset="0"/>
                  <a:ea typeface="Museo Sans For Dell" pitchFamily="2" charset="0"/>
                </a:defRPr>
              </a:lvl3pPr>
              <a:lvl4pPr marL="1246188" indent="-222250" eaLnBrk="1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bg1"/>
                </a:buClr>
                <a:buFont typeface="Museo For Dell 300" pitchFamily="50" charset="0"/>
                <a:buChar char="–"/>
                <a:defRPr sz="1400">
                  <a:latin typeface="Museo Sans For Dell" pitchFamily="2" charset="0"/>
                  <a:ea typeface="Museo Sans For Dell" pitchFamily="2" charset="0"/>
                </a:defRPr>
              </a:lvl4pPr>
              <a:lvl5pPr marL="1608138" indent="-236538" eaLnBrk="1" hangingPunct="1">
                <a:lnSpc>
                  <a:spcPct val="90000"/>
                </a:lnSpc>
                <a:spcBef>
                  <a:spcPts val="800"/>
                </a:spcBef>
                <a:buClr>
                  <a:schemeClr val="bg1"/>
                </a:buClr>
                <a:buFont typeface="Museo For Dell 300" pitchFamily="50" charset="0"/>
                <a:buChar char="–"/>
                <a:defRPr sz="1800">
                  <a:solidFill>
                    <a:schemeClr val="bg2"/>
                  </a:solidFill>
                  <a:latin typeface="Museo Sans For Dell" pitchFamily="2" charset="0"/>
                  <a:ea typeface="Museo Sans For Dell" pitchFamily="2" charset="0"/>
                </a:defRPr>
              </a:lvl5pPr>
              <a:lvl6pPr marL="2065338" indent="-236538" fontAlgn="base"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Font typeface="Arial" charset="0"/>
                <a:buChar char="–"/>
                <a:defRPr sz="1600">
                  <a:solidFill>
                    <a:schemeClr val="accent1"/>
                  </a:solidFill>
                  <a:latin typeface="+mn-lt"/>
                </a:defRPr>
              </a:lvl6pPr>
              <a:lvl7pPr marL="2522538" indent="-236538" fontAlgn="base"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Font typeface="Arial" charset="0"/>
                <a:buChar char="–"/>
                <a:defRPr sz="1600">
                  <a:solidFill>
                    <a:schemeClr val="accent1"/>
                  </a:solidFill>
                  <a:latin typeface="+mn-lt"/>
                </a:defRPr>
              </a:lvl7pPr>
              <a:lvl8pPr marL="2979738" indent="-236538" fontAlgn="base"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Font typeface="Arial" charset="0"/>
                <a:buChar char="–"/>
                <a:defRPr sz="1600">
                  <a:solidFill>
                    <a:schemeClr val="accent1"/>
                  </a:solidFill>
                  <a:latin typeface="+mn-lt"/>
                </a:defRPr>
              </a:lvl8pPr>
              <a:lvl9pPr marL="3436938" indent="-236538" fontAlgn="base"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Font typeface="Arial" charset="0"/>
                <a:buChar char="–"/>
                <a:defRPr sz="1600">
                  <a:solidFill>
                    <a:schemeClr val="accent1"/>
                  </a:solidFill>
                  <a:latin typeface="+mn-lt"/>
                </a:defRPr>
              </a:lvl9pPr>
            </a:lstStyle>
            <a:p>
              <a:pPr lvl="1"/>
              <a:r>
                <a:rPr lang="en-US" sz="1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...service oriented architecture…</a:t>
              </a:r>
              <a:endParaRPr lang="en-US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01814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</p:bldLst>
  </p:timing>
</p:sld>
</file>

<file path=ppt/theme/theme1.xml><?xml version="1.0" encoding="utf-8"?>
<a:theme xmlns:a="http://schemas.openxmlformats.org/drawingml/2006/main" name="16_9 template">
  <a:themeElements>
    <a:clrScheme name="Dell 2010">
      <a:dk1>
        <a:srgbClr val="000000"/>
      </a:dk1>
      <a:lt1>
        <a:srgbClr val="444444"/>
      </a:lt1>
      <a:dk2>
        <a:srgbClr val="0085C3"/>
      </a:dk2>
      <a:lt2>
        <a:srgbClr val="FFFFFF"/>
      </a:lt2>
      <a:accent1>
        <a:srgbClr val="0085C3"/>
      </a:accent1>
      <a:accent2>
        <a:srgbClr val="7AB800"/>
      </a:accent2>
      <a:accent3>
        <a:srgbClr val="F2AF00"/>
      </a:accent3>
      <a:accent4>
        <a:srgbClr val="DC5034"/>
      </a:accent4>
      <a:accent5>
        <a:srgbClr val="5482AB"/>
      </a:accent5>
      <a:accent6>
        <a:srgbClr val="6E2585"/>
      </a:accent6>
      <a:hlink>
        <a:srgbClr val="009BBB"/>
      </a:hlink>
      <a:folHlink>
        <a:srgbClr val="6E2585"/>
      </a:folHlink>
    </a:clrScheme>
    <a:fontScheme name="Dell 2010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wrap="square" rtlCol="0" anchor="t">
        <a:normAutofit/>
      </a:bodyPr>
      <a:lstStyle>
        <a:defPPr>
          <a:lnSpc>
            <a:spcPct val="90000"/>
          </a:lnSpc>
          <a:spcBef>
            <a:spcPts val="100"/>
          </a:spcBef>
          <a:spcAft>
            <a:spcPts val="100"/>
          </a:spcAft>
          <a:defRPr sz="2000" kern="1200" dirty="0" err="1" smtClean="0">
            <a:solidFill>
              <a:schemeClr val="tx2"/>
            </a:solidFill>
            <a:latin typeface="+mn-lt"/>
            <a:ea typeface="+mn-ea"/>
            <a:cs typeface="+mn-cs"/>
          </a:defRPr>
        </a:defPPr>
      </a:lstStyle>
    </a:spDef>
    <a:txDef>
      <a:spPr>
        <a:noFill/>
      </a:spPr>
      <a:bodyPr wrap="square" rtlCol="0">
        <a:spAutoFit/>
      </a:bodyPr>
      <a:lstStyle>
        <a:defPPr marL="233363" indent="-233363">
          <a:lnSpc>
            <a:spcPct val="90000"/>
          </a:lnSpc>
          <a:spcBef>
            <a:spcPts val="100"/>
          </a:spcBef>
          <a:spcAft>
            <a:spcPts val="100"/>
          </a:spcAft>
          <a:buClr>
            <a:schemeClr val="bg1"/>
          </a:buClr>
          <a:buFont typeface="Arial" pitchFamily="34" charset="0"/>
          <a:buChar char="•"/>
          <a:defRPr sz="2000" dirty="0" smtClean="0">
            <a:solidFill>
              <a:schemeClr val="bg2"/>
            </a:solidFill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B7295A"/>
        </a:accent1>
        <a:accent2>
          <a:srgbClr val="F2AF00"/>
        </a:accent2>
        <a:accent3>
          <a:srgbClr val="7AB800"/>
        </a:accent3>
        <a:accent4>
          <a:srgbClr val="AAAAAA"/>
        </a:accent4>
        <a:accent5>
          <a:srgbClr val="6E2585"/>
        </a:accent5>
        <a:accent6>
          <a:srgbClr val="3084B6"/>
        </a:accent6>
        <a:hlink>
          <a:srgbClr val="DC5034"/>
        </a:hlink>
        <a:folHlink>
          <a:srgbClr val="D42E1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_Dell presentation template">
  <a:themeElements>
    <a:clrScheme name="Dell 2010">
      <a:dk1>
        <a:srgbClr val="000000"/>
      </a:dk1>
      <a:lt1>
        <a:srgbClr val="444444"/>
      </a:lt1>
      <a:dk2>
        <a:srgbClr val="0085C3"/>
      </a:dk2>
      <a:lt2>
        <a:srgbClr val="FFFFFF"/>
      </a:lt2>
      <a:accent1>
        <a:srgbClr val="0085C3"/>
      </a:accent1>
      <a:accent2>
        <a:srgbClr val="7AB800"/>
      </a:accent2>
      <a:accent3>
        <a:srgbClr val="F2AF00"/>
      </a:accent3>
      <a:accent4>
        <a:srgbClr val="DC5034"/>
      </a:accent4>
      <a:accent5>
        <a:srgbClr val="5482AB"/>
      </a:accent5>
      <a:accent6>
        <a:srgbClr val="6E2585"/>
      </a:accent6>
      <a:hlink>
        <a:srgbClr val="009BBB"/>
      </a:hlink>
      <a:folHlink>
        <a:srgbClr val="6E2585"/>
      </a:folHlink>
    </a:clrScheme>
    <a:fontScheme name="Dell 2010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wrap="square" lIns="182880" tIns="137160" rIns="137160" bIns="137160" rtlCol="0" anchor="ctr">
        <a:noAutofit/>
      </a:bodyPr>
      <a:lstStyle>
        <a:defPPr algn="ctr">
          <a:lnSpc>
            <a:spcPct val="90000"/>
          </a:lnSpc>
          <a:spcBef>
            <a:spcPts val="600"/>
          </a:spcBef>
          <a:spcAft>
            <a:spcPts val="0"/>
          </a:spcAft>
          <a:defRPr sz="2000" dirty="0" err="1" smtClean="0">
            <a:solidFill>
              <a:schemeClr val="tx2"/>
            </a:solidFill>
            <a:latin typeface="+mn-lt"/>
          </a:defRPr>
        </a:defPPr>
      </a:lstStyle>
    </a:spDef>
    <a:txDef>
      <a:spPr>
        <a:noFill/>
      </a:spPr>
      <a:bodyPr wrap="none" rtlCol="0">
        <a:spAutoFit/>
      </a:bodyPr>
      <a:lstStyle>
        <a:defPPr>
          <a:lnSpc>
            <a:spcPct val="90000"/>
          </a:lnSpc>
          <a:spcBef>
            <a:spcPts val="600"/>
          </a:spcBef>
          <a:spcAft>
            <a:spcPts val="0"/>
          </a:spcAft>
          <a:buClr>
            <a:schemeClr val="bg1"/>
          </a:buClr>
          <a:defRPr sz="2000" dirty="0" err="1" smtClean="0"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0085C3"/>
        </a:accent1>
        <a:accent2>
          <a:srgbClr val="7AB800"/>
        </a:accent2>
        <a:accent3>
          <a:srgbClr val="F2AF00"/>
        </a:accent3>
        <a:accent4>
          <a:srgbClr val="DC5034"/>
        </a:accent4>
        <a:accent5>
          <a:srgbClr val="5482AB"/>
        </a:accent5>
        <a:accent6>
          <a:srgbClr val="6E2585"/>
        </a:accent6>
        <a:hlink>
          <a:srgbClr val="009BBB"/>
        </a:hlink>
        <a:folHlink>
          <a:srgbClr val="6E2585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_Dell Presentation Template 4x3ml">
  <a:themeElements>
    <a:clrScheme name="Dell 2010">
      <a:dk1>
        <a:srgbClr val="000000"/>
      </a:dk1>
      <a:lt1>
        <a:srgbClr val="444444"/>
      </a:lt1>
      <a:dk2>
        <a:srgbClr val="0085C3"/>
      </a:dk2>
      <a:lt2>
        <a:srgbClr val="FFFFFF"/>
      </a:lt2>
      <a:accent1>
        <a:srgbClr val="0085C3"/>
      </a:accent1>
      <a:accent2>
        <a:srgbClr val="7AB800"/>
      </a:accent2>
      <a:accent3>
        <a:srgbClr val="F2AF00"/>
      </a:accent3>
      <a:accent4>
        <a:srgbClr val="DC5034"/>
      </a:accent4>
      <a:accent5>
        <a:srgbClr val="5482AB"/>
      </a:accent5>
      <a:accent6>
        <a:srgbClr val="6E2585"/>
      </a:accent6>
      <a:hlink>
        <a:srgbClr val="009BBB"/>
      </a:hlink>
      <a:folHlink>
        <a:srgbClr val="6E2585"/>
      </a:folHlink>
    </a:clrScheme>
    <a:fontScheme name="Dell 2010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wrap="square" rtlCol="0" anchor="t">
        <a:normAutofit/>
      </a:bodyPr>
      <a:lstStyle>
        <a:defPPr>
          <a:lnSpc>
            <a:spcPct val="90000"/>
          </a:lnSpc>
          <a:spcBef>
            <a:spcPts val="100"/>
          </a:spcBef>
          <a:spcAft>
            <a:spcPts val="100"/>
          </a:spcAft>
          <a:defRPr sz="2000" kern="1200" dirty="0" err="1" smtClean="0">
            <a:solidFill>
              <a:schemeClr val="tx2"/>
            </a:solidFill>
            <a:latin typeface="+mn-lt"/>
            <a:ea typeface="+mn-ea"/>
            <a:cs typeface="+mn-cs"/>
          </a:defRPr>
        </a:defPPr>
      </a:lstStyle>
    </a:spDef>
    <a:txDef>
      <a:spPr>
        <a:noFill/>
      </a:spPr>
      <a:bodyPr wrap="square" rtlCol="0">
        <a:spAutoFit/>
      </a:bodyPr>
      <a:lstStyle>
        <a:defPPr marL="233363" indent="-233363">
          <a:lnSpc>
            <a:spcPct val="90000"/>
          </a:lnSpc>
          <a:spcBef>
            <a:spcPts val="100"/>
          </a:spcBef>
          <a:spcAft>
            <a:spcPts val="100"/>
          </a:spcAft>
          <a:buClr>
            <a:schemeClr val="bg1"/>
          </a:buClr>
          <a:buFont typeface="Arial" pitchFamily="34" charset="0"/>
          <a:buChar char="•"/>
          <a:defRPr sz="2000" dirty="0" smtClean="0">
            <a:solidFill>
              <a:schemeClr val="bg2"/>
            </a:solidFill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B7295A"/>
        </a:accent1>
        <a:accent2>
          <a:srgbClr val="F2AF00"/>
        </a:accent2>
        <a:accent3>
          <a:srgbClr val="7AB800"/>
        </a:accent3>
        <a:accent4>
          <a:srgbClr val="AAAAAA"/>
        </a:accent4>
        <a:accent5>
          <a:srgbClr val="6E2585"/>
        </a:accent5>
        <a:accent6>
          <a:srgbClr val="3084B6"/>
        </a:accent6>
        <a:hlink>
          <a:srgbClr val="DC5034"/>
        </a:hlink>
        <a:folHlink>
          <a:srgbClr val="D42E1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ciscopresentationwhite.10.5.06">
  <a:themeElements>
    <a:clrScheme name="ciscopresentationwhite.10.5.06 1">
      <a:dk1>
        <a:srgbClr val="000000"/>
      </a:dk1>
      <a:lt1>
        <a:srgbClr val="FFFFFF"/>
      </a:lt1>
      <a:dk2>
        <a:srgbClr val="0183B7"/>
      </a:dk2>
      <a:lt2>
        <a:srgbClr val="000000"/>
      </a:lt2>
      <a:accent1>
        <a:srgbClr val="0183B7"/>
      </a:accent1>
      <a:accent2>
        <a:srgbClr val="B21A1A"/>
      </a:accent2>
      <a:accent3>
        <a:srgbClr val="FFFFFF"/>
      </a:accent3>
      <a:accent4>
        <a:srgbClr val="000000"/>
      </a:accent4>
      <a:accent5>
        <a:srgbClr val="AAC1D8"/>
      </a:accent5>
      <a:accent6>
        <a:srgbClr val="A11616"/>
      </a:accent6>
      <a:hlink>
        <a:srgbClr val="83A2CF"/>
      </a:hlink>
      <a:folHlink>
        <a:srgbClr val="EFB525"/>
      </a:folHlink>
    </a:clrScheme>
    <a:fontScheme name="ciscopresentationwhite.10.5.0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1796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1796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ciscopresentationwhite.10.5.06 1">
        <a:dk1>
          <a:srgbClr val="000000"/>
        </a:dk1>
        <a:lt1>
          <a:srgbClr val="FFFFFF"/>
        </a:lt1>
        <a:dk2>
          <a:srgbClr val="0183B7"/>
        </a:dk2>
        <a:lt2>
          <a:srgbClr val="000000"/>
        </a:lt2>
        <a:accent1>
          <a:srgbClr val="0183B7"/>
        </a:accent1>
        <a:accent2>
          <a:srgbClr val="B21A1A"/>
        </a:accent2>
        <a:accent3>
          <a:srgbClr val="FFFFFF"/>
        </a:accent3>
        <a:accent4>
          <a:srgbClr val="000000"/>
        </a:accent4>
        <a:accent5>
          <a:srgbClr val="AAC1D8"/>
        </a:accent5>
        <a:accent6>
          <a:srgbClr val="A11616"/>
        </a:accent6>
        <a:hlink>
          <a:srgbClr val="83A2CF"/>
        </a:hlink>
        <a:folHlink>
          <a:srgbClr val="EFB5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0_9 template">
  <a:themeElements>
    <a:clrScheme name="Dell 2010">
      <a:dk1>
        <a:srgbClr val="000000"/>
      </a:dk1>
      <a:lt1>
        <a:srgbClr val="444444"/>
      </a:lt1>
      <a:dk2>
        <a:srgbClr val="0085C3"/>
      </a:dk2>
      <a:lt2>
        <a:srgbClr val="FFFFFF"/>
      </a:lt2>
      <a:accent1>
        <a:srgbClr val="0085C3"/>
      </a:accent1>
      <a:accent2>
        <a:srgbClr val="7AB800"/>
      </a:accent2>
      <a:accent3>
        <a:srgbClr val="F2AF00"/>
      </a:accent3>
      <a:accent4>
        <a:srgbClr val="DC5034"/>
      </a:accent4>
      <a:accent5>
        <a:srgbClr val="5482AB"/>
      </a:accent5>
      <a:accent6>
        <a:srgbClr val="6E2585"/>
      </a:accent6>
      <a:hlink>
        <a:srgbClr val="009BBB"/>
      </a:hlink>
      <a:folHlink>
        <a:srgbClr val="6E2585"/>
      </a:folHlink>
    </a:clrScheme>
    <a:fontScheme name="Dell 2010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wrap="square" rtlCol="0" anchor="t">
        <a:normAutofit/>
      </a:bodyPr>
      <a:lstStyle>
        <a:defPPr>
          <a:lnSpc>
            <a:spcPct val="90000"/>
          </a:lnSpc>
          <a:spcBef>
            <a:spcPts val="100"/>
          </a:spcBef>
          <a:spcAft>
            <a:spcPts val="100"/>
          </a:spcAft>
          <a:defRPr sz="2000" kern="1200" dirty="0" err="1" smtClean="0">
            <a:solidFill>
              <a:schemeClr val="tx2"/>
            </a:solidFill>
            <a:latin typeface="+mn-lt"/>
            <a:ea typeface="+mn-ea"/>
            <a:cs typeface="+mn-cs"/>
          </a:defRPr>
        </a:defPPr>
      </a:lstStyle>
    </a:spDef>
    <a:txDef>
      <a:spPr>
        <a:noFill/>
      </a:spPr>
      <a:bodyPr wrap="square" rtlCol="0">
        <a:spAutoFit/>
      </a:bodyPr>
      <a:lstStyle>
        <a:defPPr marL="233363" indent="-233363">
          <a:lnSpc>
            <a:spcPct val="90000"/>
          </a:lnSpc>
          <a:spcBef>
            <a:spcPts val="100"/>
          </a:spcBef>
          <a:spcAft>
            <a:spcPts val="100"/>
          </a:spcAft>
          <a:buClr>
            <a:schemeClr val="bg1"/>
          </a:buClr>
          <a:buFont typeface="Arial" pitchFamily="34" charset="0"/>
          <a:buChar char="•"/>
          <a:defRPr sz="2000" dirty="0" smtClean="0">
            <a:solidFill>
              <a:schemeClr val="bg2"/>
            </a:solidFill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B7295A"/>
        </a:accent1>
        <a:accent2>
          <a:srgbClr val="F2AF00"/>
        </a:accent2>
        <a:accent3>
          <a:srgbClr val="7AB800"/>
        </a:accent3>
        <a:accent4>
          <a:srgbClr val="AAAAAA"/>
        </a:accent4>
        <a:accent5>
          <a:srgbClr val="6E2585"/>
        </a:accent5>
        <a:accent6>
          <a:srgbClr val="3084B6"/>
        </a:accent6>
        <a:hlink>
          <a:srgbClr val="DC5034"/>
        </a:hlink>
        <a:folHlink>
          <a:srgbClr val="D42E1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21_9 template">
  <a:themeElements>
    <a:clrScheme name="Dell 2010">
      <a:dk1>
        <a:srgbClr val="000000"/>
      </a:dk1>
      <a:lt1>
        <a:srgbClr val="444444"/>
      </a:lt1>
      <a:dk2>
        <a:srgbClr val="0085C3"/>
      </a:dk2>
      <a:lt2>
        <a:srgbClr val="FFFFFF"/>
      </a:lt2>
      <a:accent1>
        <a:srgbClr val="0085C3"/>
      </a:accent1>
      <a:accent2>
        <a:srgbClr val="7AB800"/>
      </a:accent2>
      <a:accent3>
        <a:srgbClr val="F2AF00"/>
      </a:accent3>
      <a:accent4>
        <a:srgbClr val="DC5034"/>
      </a:accent4>
      <a:accent5>
        <a:srgbClr val="5482AB"/>
      </a:accent5>
      <a:accent6>
        <a:srgbClr val="6E2585"/>
      </a:accent6>
      <a:hlink>
        <a:srgbClr val="009BBB"/>
      </a:hlink>
      <a:folHlink>
        <a:srgbClr val="6E2585"/>
      </a:folHlink>
    </a:clrScheme>
    <a:fontScheme name="Dell 2010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wrap="square" rtlCol="0" anchor="t">
        <a:normAutofit/>
      </a:bodyPr>
      <a:lstStyle>
        <a:defPPr>
          <a:lnSpc>
            <a:spcPct val="90000"/>
          </a:lnSpc>
          <a:spcBef>
            <a:spcPts val="100"/>
          </a:spcBef>
          <a:spcAft>
            <a:spcPts val="100"/>
          </a:spcAft>
          <a:defRPr sz="2000" kern="1200" dirty="0" err="1" smtClean="0">
            <a:solidFill>
              <a:schemeClr val="tx2"/>
            </a:solidFill>
            <a:latin typeface="+mn-lt"/>
            <a:ea typeface="+mn-ea"/>
            <a:cs typeface="+mn-cs"/>
          </a:defRPr>
        </a:defPPr>
      </a:lstStyle>
    </a:spDef>
    <a:txDef>
      <a:spPr>
        <a:noFill/>
      </a:spPr>
      <a:bodyPr wrap="square" rtlCol="0">
        <a:spAutoFit/>
      </a:bodyPr>
      <a:lstStyle>
        <a:defPPr marL="233363" indent="-233363">
          <a:lnSpc>
            <a:spcPct val="90000"/>
          </a:lnSpc>
          <a:spcBef>
            <a:spcPts val="100"/>
          </a:spcBef>
          <a:spcAft>
            <a:spcPts val="100"/>
          </a:spcAft>
          <a:buClr>
            <a:schemeClr val="bg1"/>
          </a:buClr>
          <a:buFont typeface="Arial" pitchFamily="34" charset="0"/>
          <a:buChar char="•"/>
          <a:defRPr sz="2000" dirty="0" smtClean="0">
            <a:solidFill>
              <a:schemeClr val="bg2"/>
            </a:solidFill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B7295A"/>
        </a:accent1>
        <a:accent2>
          <a:srgbClr val="F2AF00"/>
        </a:accent2>
        <a:accent3>
          <a:srgbClr val="7AB800"/>
        </a:accent3>
        <a:accent4>
          <a:srgbClr val="AAAAAA"/>
        </a:accent4>
        <a:accent5>
          <a:srgbClr val="6E2585"/>
        </a:accent5>
        <a:accent6>
          <a:srgbClr val="3084B6"/>
        </a:accent6>
        <a:hlink>
          <a:srgbClr val="DC5034"/>
        </a:hlink>
        <a:folHlink>
          <a:srgbClr val="D42E1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Dell Presentation Template 4x3">
  <a:themeElements>
    <a:clrScheme name="Dell 2010">
      <a:dk1>
        <a:srgbClr val="000000"/>
      </a:dk1>
      <a:lt1>
        <a:srgbClr val="444444"/>
      </a:lt1>
      <a:dk2>
        <a:srgbClr val="0085C3"/>
      </a:dk2>
      <a:lt2>
        <a:srgbClr val="FFFFFF"/>
      </a:lt2>
      <a:accent1>
        <a:srgbClr val="0085C3"/>
      </a:accent1>
      <a:accent2>
        <a:srgbClr val="7AB800"/>
      </a:accent2>
      <a:accent3>
        <a:srgbClr val="F2AF00"/>
      </a:accent3>
      <a:accent4>
        <a:srgbClr val="DC5034"/>
      </a:accent4>
      <a:accent5>
        <a:srgbClr val="5482AB"/>
      </a:accent5>
      <a:accent6>
        <a:srgbClr val="6E2585"/>
      </a:accent6>
      <a:hlink>
        <a:srgbClr val="B7295A"/>
      </a:hlink>
      <a:folHlink>
        <a:srgbClr val="009BBB"/>
      </a:folHlink>
    </a:clrScheme>
    <a:fontScheme name="Dell TTF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100"/>
          </a:spcBef>
          <a:spcAft>
            <a:spcPts val="100"/>
          </a:spcAft>
          <a:defRPr sz="2000" dirty="0" err="1" smtClean="0">
            <a:solidFill>
              <a:schemeClr val="tx2"/>
            </a:solidFill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B7295A"/>
        </a:accent1>
        <a:accent2>
          <a:srgbClr val="F2AF00"/>
        </a:accent2>
        <a:accent3>
          <a:srgbClr val="7AB800"/>
        </a:accent3>
        <a:accent4>
          <a:srgbClr val="AAAAAA"/>
        </a:accent4>
        <a:accent5>
          <a:srgbClr val="6E2585"/>
        </a:accent5>
        <a:accent6>
          <a:srgbClr val="3084B6"/>
        </a:accent6>
        <a:hlink>
          <a:srgbClr val="DC5034"/>
        </a:hlink>
        <a:folHlink>
          <a:srgbClr val="D42E1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ll Presentation Template">
  <a:themeElements>
    <a:clrScheme name="Dell 2010">
      <a:dk1>
        <a:srgbClr val="000000"/>
      </a:dk1>
      <a:lt1>
        <a:srgbClr val="444444"/>
      </a:lt1>
      <a:dk2>
        <a:srgbClr val="0085C3"/>
      </a:dk2>
      <a:lt2>
        <a:srgbClr val="FFFFFF"/>
      </a:lt2>
      <a:accent1>
        <a:srgbClr val="0085C3"/>
      </a:accent1>
      <a:accent2>
        <a:srgbClr val="7AB800"/>
      </a:accent2>
      <a:accent3>
        <a:srgbClr val="F2AF00"/>
      </a:accent3>
      <a:accent4>
        <a:srgbClr val="DC5034"/>
      </a:accent4>
      <a:accent5>
        <a:srgbClr val="5482AB"/>
      </a:accent5>
      <a:accent6>
        <a:srgbClr val="6E2585"/>
      </a:accent6>
      <a:hlink>
        <a:srgbClr val="009BBB"/>
      </a:hlink>
      <a:folHlink>
        <a:srgbClr val="6E2585"/>
      </a:folHlink>
    </a:clrScheme>
    <a:fontScheme name="Dell 2010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wrap="square" rtlCol="0" anchor="t">
        <a:normAutofit/>
      </a:bodyPr>
      <a:lstStyle>
        <a:defPPr>
          <a:lnSpc>
            <a:spcPct val="90000"/>
          </a:lnSpc>
          <a:spcBef>
            <a:spcPts val="100"/>
          </a:spcBef>
          <a:spcAft>
            <a:spcPts val="100"/>
          </a:spcAft>
          <a:defRPr sz="2000" kern="1200" dirty="0" err="1" smtClean="0">
            <a:solidFill>
              <a:schemeClr val="tx2"/>
            </a:solidFill>
            <a:latin typeface="+mn-lt"/>
            <a:ea typeface="+mn-ea"/>
            <a:cs typeface="+mn-cs"/>
          </a:defRPr>
        </a:defPPr>
      </a:lstStyle>
    </a:spDef>
    <a:txDef>
      <a:spPr>
        <a:noFill/>
      </a:spPr>
      <a:bodyPr wrap="square" rtlCol="0">
        <a:spAutoFit/>
      </a:bodyPr>
      <a:lstStyle>
        <a:defPPr marL="233363" indent="-233363">
          <a:lnSpc>
            <a:spcPct val="90000"/>
          </a:lnSpc>
          <a:spcBef>
            <a:spcPts val="100"/>
          </a:spcBef>
          <a:spcAft>
            <a:spcPts val="100"/>
          </a:spcAft>
          <a:buClr>
            <a:schemeClr val="bg1"/>
          </a:buClr>
          <a:buFont typeface="Arial" pitchFamily="34" charset="0"/>
          <a:buChar char="•"/>
          <a:defRPr sz="2000" dirty="0" smtClean="0">
            <a:solidFill>
              <a:schemeClr val="bg2"/>
            </a:solidFill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B7295A"/>
        </a:accent1>
        <a:accent2>
          <a:srgbClr val="F2AF00"/>
        </a:accent2>
        <a:accent3>
          <a:srgbClr val="7AB800"/>
        </a:accent3>
        <a:accent4>
          <a:srgbClr val="AAAAAA"/>
        </a:accent4>
        <a:accent5>
          <a:srgbClr val="6E2585"/>
        </a:accent5>
        <a:accent6>
          <a:srgbClr val="3084B6"/>
        </a:accent6>
        <a:hlink>
          <a:srgbClr val="DC5034"/>
        </a:hlink>
        <a:folHlink>
          <a:srgbClr val="D42E1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ll Presentation Template">
  <a:themeElements>
    <a:clrScheme name="Dell 2010">
      <a:dk1>
        <a:srgbClr val="000000"/>
      </a:dk1>
      <a:lt1>
        <a:srgbClr val="444444"/>
      </a:lt1>
      <a:dk2>
        <a:srgbClr val="0085C3"/>
      </a:dk2>
      <a:lt2>
        <a:srgbClr val="FFFFFF"/>
      </a:lt2>
      <a:accent1>
        <a:srgbClr val="0085C3"/>
      </a:accent1>
      <a:accent2>
        <a:srgbClr val="7AB800"/>
      </a:accent2>
      <a:accent3>
        <a:srgbClr val="F2AF00"/>
      </a:accent3>
      <a:accent4>
        <a:srgbClr val="DC5034"/>
      </a:accent4>
      <a:accent5>
        <a:srgbClr val="5482AB"/>
      </a:accent5>
      <a:accent6>
        <a:srgbClr val="6E2585"/>
      </a:accent6>
      <a:hlink>
        <a:srgbClr val="009BBB"/>
      </a:hlink>
      <a:folHlink>
        <a:srgbClr val="6E2585"/>
      </a:folHlink>
    </a:clrScheme>
    <a:fontScheme name="Dell 2010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wrap="square" rtlCol="0" anchor="t">
        <a:normAutofit/>
      </a:bodyPr>
      <a:lstStyle>
        <a:defPPr>
          <a:lnSpc>
            <a:spcPct val="90000"/>
          </a:lnSpc>
          <a:spcBef>
            <a:spcPts val="100"/>
          </a:spcBef>
          <a:spcAft>
            <a:spcPts val="100"/>
          </a:spcAft>
          <a:defRPr sz="2000" kern="1200" dirty="0" err="1" smtClean="0">
            <a:solidFill>
              <a:schemeClr val="tx2"/>
            </a:solidFill>
            <a:latin typeface="+mn-lt"/>
            <a:ea typeface="+mn-ea"/>
            <a:cs typeface="+mn-cs"/>
          </a:defRPr>
        </a:defPPr>
      </a:lstStyle>
    </a:spDef>
    <a:txDef>
      <a:spPr>
        <a:noFill/>
      </a:spPr>
      <a:bodyPr wrap="square" rtlCol="0">
        <a:spAutoFit/>
      </a:bodyPr>
      <a:lstStyle>
        <a:defPPr marL="233363" indent="-233363">
          <a:lnSpc>
            <a:spcPct val="90000"/>
          </a:lnSpc>
          <a:spcBef>
            <a:spcPts val="100"/>
          </a:spcBef>
          <a:spcAft>
            <a:spcPts val="100"/>
          </a:spcAft>
          <a:buClr>
            <a:schemeClr val="bg1"/>
          </a:buClr>
          <a:buFont typeface="Arial" pitchFamily="34" charset="0"/>
          <a:buChar char="•"/>
          <a:defRPr sz="2000" dirty="0" smtClean="0">
            <a:solidFill>
              <a:schemeClr val="bg2"/>
            </a:solidFill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B7295A"/>
        </a:accent1>
        <a:accent2>
          <a:srgbClr val="F2AF00"/>
        </a:accent2>
        <a:accent3>
          <a:srgbClr val="7AB800"/>
        </a:accent3>
        <a:accent4>
          <a:srgbClr val="AAAAAA"/>
        </a:accent4>
        <a:accent5>
          <a:srgbClr val="6E2585"/>
        </a:accent5>
        <a:accent6>
          <a:srgbClr val="3084B6"/>
        </a:accent6>
        <a:hlink>
          <a:srgbClr val="DC5034"/>
        </a:hlink>
        <a:folHlink>
          <a:srgbClr val="D42E1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Dell Presentation Template 4x3ml">
  <a:themeElements>
    <a:clrScheme name="Dell 2010">
      <a:dk1>
        <a:srgbClr val="000000"/>
      </a:dk1>
      <a:lt1>
        <a:srgbClr val="444444"/>
      </a:lt1>
      <a:dk2>
        <a:srgbClr val="0085C3"/>
      </a:dk2>
      <a:lt2>
        <a:srgbClr val="FFFFFF"/>
      </a:lt2>
      <a:accent1>
        <a:srgbClr val="0085C3"/>
      </a:accent1>
      <a:accent2>
        <a:srgbClr val="7AB800"/>
      </a:accent2>
      <a:accent3>
        <a:srgbClr val="F2AF00"/>
      </a:accent3>
      <a:accent4>
        <a:srgbClr val="DC5034"/>
      </a:accent4>
      <a:accent5>
        <a:srgbClr val="5482AB"/>
      </a:accent5>
      <a:accent6>
        <a:srgbClr val="6E2585"/>
      </a:accent6>
      <a:hlink>
        <a:srgbClr val="009BBB"/>
      </a:hlink>
      <a:folHlink>
        <a:srgbClr val="6E2585"/>
      </a:folHlink>
    </a:clrScheme>
    <a:fontScheme name="Dell 2010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wrap="square" rtlCol="0" anchor="t">
        <a:normAutofit/>
      </a:bodyPr>
      <a:lstStyle>
        <a:defPPr>
          <a:lnSpc>
            <a:spcPct val="90000"/>
          </a:lnSpc>
          <a:spcBef>
            <a:spcPts val="100"/>
          </a:spcBef>
          <a:spcAft>
            <a:spcPts val="100"/>
          </a:spcAft>
          <a:defRPr sz="2000" kern="1200" dirty="0" err="1" smtClean="0">
            <a:solidFill>
              <a:schemeClr val="tx2"/>
            </a:solidFill>
            <a:latin typeface="+mn-lt"/>
            <a:ea typeface="+mn-ea"/>
            <a:cs typeface="+mn-cs"/>
          </a:defRPr>
        </a:defPPr>
      </a:lstStyle>
    </a:spDef>
    <a:txDef>
      <a:spPr>
        <a:noFill/>
      </a:spPr>
      <a:bodyPr wrap="square" rtlCol="0">
        <a:spAutoFit/>
      </a:bodyPr>
      <a:lstStyle>
        <a:defPPr marL="233363" indent="-233363">
          <a:lnSpc>
            <a:spcPct val="90000"/>
          </a:lnSpc>
          <a:spcBef>
            <a:spcPts val="100"/>
          </a:spcBef>
          <a:spcAft>
            <a:spcPts val="100"/>
          </a:spcAft>
          <a:buClr>
            <a:schemeClr val="bg1"/>
          </a:buClr>
          <a:buFont typeface="Arial" pitchFamily="34" charset="0"/>
          <a:buChar char="•"/>
          <a:defRPr sz="2000" dirty="0" smtClean="0">
            <a:solidFill>
              <a:schemeClr val="bg2"/>
            </a:solidFill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B7295A"/>
        </a:accent1>
        <a:accent2>
          <a:srgbClr val="F2AF00"/>
        </a:accent2>
        <a:accent3>
          <a:srgbClr val="7AB800"/>
        </a:accent3>
        <a:accent4>
          <a:srgbClr val="AAAAAA"/>
        </a:accent4>
        <a:accent5>
          <a:srgbClr val="6E2585"/>
        </a:accent5>
        <a:accent6>
          <a:srgbClr val="3084B6"/>
        </a:accent6>
        <a:hlink>
          <a:srgbClr val="DC5034"/>
        </a:hlink>
        <a:folHlink>
          <a:srgbClr val="D42E1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7_9 template">
  <a:themeElements>
    <a:clrScheme name="Dell 2010">
      <a:dk1>
        <a:srgbClr val="000000"/>
      </a:dk1>
      <a:lt1>
        <a:srgbClr val="444444"/>
      </a:lt1>
      <a:dk2>
        <a:srgbClr val="0085C3"/>
      </a:dk2>
      <a:lt2>
        <a:srgbClr val="FFFFFF"/>
      </a:lt2>
      <a:accent1>
        <a:srgbClr val="0085C3"/>
      </a:accent1>
      <a:accent2>
        <a:srgbClr val="7AB800"/>
      </a:accent2>
      <a:accent3>
        <a:srgbClr val="F2AF00"/>
      </a:accent3>
      <a:accent4>
        <a:srgbClr val="DC5034"/>
      </a:accent4>
      <a:accent5>
        <a:srgbClr val="5482AB"/>
      </a:accent5>
      <a:accent6>
        <a:srgbClr val="6E2585"/>
      </a:accent6>
      <a:hlink>
        <a:srgbClr val="009BBB"/>
      </a:hlink>
      <a:folHlink>
        <a:srgbClr val="6E2585"/>
      </a:folHlink>
    </a:clrScheme>
    <a:fontScheme name="Dell 2010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wrap="square" rtlCol="0" anchor="t">
        <a:normAutofit/>
      </a:bodyPr>
      <a:lstStyle>
        <a:defPPr>
          <a:lnSpc>
            <a:spcPct val="90000"/>
          </a:lnSpc>
          <a:spcBef>
            <a:spcPts val="100"/>
          </a:spcBef>
          <a:spcAft>
            <a:spcPts val="100"/>
          </a:spcAft>
          <a:defRPr sz="2000" kern="1200" dirty="0" err="1" smtClean="0">
            <a:solidFill>
              <a:schemeClr val="tx2"/>
            </a:solidFill>
            <a:latin typeface="+mn-lt"/>
            <a:ea typeface="+mn-ea"/>
            <a:cs typeface="+mn-cs"/>
          </a:defRPr>
        </a:defPPr>
      </a:lstStyle>
    </a:spDef>
    <a:txDef>
      <a:spPr>
        <a:noFill/>
      </a:spPr>
      <a:bodyPr wrap="square" rtlCol="0">
        <a:spAutoFit/>
      </a:bodyPr>
      <a:lstStyle>
        <a:defPPr marL="233363" indent="-233363">
          <a:lnSpc>
            <a:spcPct val="90000"/>
          </a:lnSpc>
          <a:spcBef>
            <a:spcPts val="100"/>
          </a:spcBef>
          <a:spcAft>
            <a:spcPts val="100"/>
          </a:spcAft>
          <a:buClr>
            <a:schemeClr val="bg1"/>
          </a:buClr>
          <a:buFont typeface="Arial" pitchFamily="34" charset="0"/>
          <a:buChar char="•"/>
          <a:defRPr sz="2000" dirty="0" smtClean="0">
            <a:solidFill>
              <a:schemeClr val="bg2"/>
            </a:solidFill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B7295A"/>
        </a:accent1>
        <a:accent2>
          <a:srgbClr val="F2AF00"/>
        </a:accent2>
        <a:accent3>
          <a:srgbClr val="7AB800"/>
        </a:accent3>
        <a:accent4>
          <a:srgbClr val="AAAAAA"/>
        </a:accent4>
        <a:accent5>
          <a:srgbClr val="6E2585"/>
        </a:accent5>
        <a:accent6>
          <a:srgbClr val="3084B6"/>
        </a:accent6>
        <a:hlink>
          <a:srgbClr val="DC5034"/>
        </a:hlink>
        <a:folHlink>
          <a:srgbClr val="D42E1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8_9 template">
  <a:themeElements>
    <a:clrScheme name="Dell 2010">
      <a:dk1>
        <a:srgbClr val="000000"/>
      </a:dk1>
      <a:lt1>
        <a:srgbClr val="444444"/>
      </a:lt1>
      <a:dk2>
        <a:srgbClr val="0085C3"/>
      </a:dk2>
      <a:lt2>
        <a:srgbClr val="FFFFFF"/>
      </a:lt2>
      <a:accent1>
        <a:srgbClr val="0085C3"/>
      </a:accent1>
      <a:accent2>
        <a:srgbClr val="7AB800"/>
      </a:accent2>
      <a:accent3>
        <a:srgbClr val="F2AF00"/>
      </a:accent3>
      <a:accent4>
        <a:srgbClr val="DC5034"/>
      </a:accent4>
      <a:accent5>
        <a:srgbClr val="5482AB"/>
      </a:accent5>
      <a:accent6>
        <a:srgbClr val="6E2585"/>
      </a:accent6>
      <a:hlink>
        <a:srgbClr val="009BBB"/>
      </a:hlink>
      <a:folHlink>
        <a:srgbClr val="6E2585"/>
      </a:folHlink>
    </a:clrScheme>
    <a:fontScheme name="Dell 2010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wrap="square" rtlCol="0" anchor="t">
        <a:normAutofit/>
      </a:bodyPr>
      <a:lstStyle>
        <a:defPPr>
          <a:lnSpc>
            <a:spcPct val="90000"/>
          </a:lnSpc>
          <a:spcBef>
            <a:spcPts val="100"/>
          </a:spcBef>
          <a:spcAft>
            <a:spcPts val="100"/>
          </a:spcAft>
          <a:defRPr sz="2000" kern="1200" dirty="0" err="1" smtClean="0">
            <a:solidFill>
              <a:schemeClr val="tx2"/>
            </a:solidFill>
            <a:latin typeface="+mn-lt"/>
            <a:ea typeface="+mn-ea"/>
            <a:cs typeface="+mn-cs"/>
          </a:defRPr>
        </a:defPPr>
      </a:lstStyle>
    </a:spDef>
    <a:txDef>
      <a:spPr>
        <a:noFill/>
      </a:spPr>
      <a:bodyPr wrap="square" rtlCol="0">
        <a:spAutoFit/>
      </a:bodyPr>
      <a:lstStyle>
        <a:defPPr marL="233363" indent="-233363">
          <a:lnSpc>
            <a:spcPct val="90000"/>
          </a:lnSpc>
          <a:spcBef>
            <a:spcPts val="100"/>
          </a:spcBef>
          <a:spcAft>
            <a:spcPts val="100"/>
          </a:spcAft>
          <a:buClr>
            <a:schemeClr val="bg1"/>
          </a:buClr>
          <a:buFont typeface="Arial" pitchFamily="34" charset="0"/>
          <a:buChar char="•"/>
          <a:defRPr sz="2000" dirty="0" smtClean="0">
            <a:solidFill>
              <a:schemeClr val="bg2"/>
            </a:solidFill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B7295A"/>
        </a:accent1>
        <a:accent2>
          <a:srgbClr val="F2AF00"/>
        </a:accent2>
        <a:accent3>
          <a:srgbClr val="7AB800"/>
        </a:accent3>
        <a:accent4>
          <a:srgbClr val="AAAAAA"/>
        </a:accent4>
        <a:accent5>
          <a:srgbClr val="6E2585"/>
        </a:accent5>
        <a:accent6>
          <a:srgbClr val="3084B6"/>
        </a:accent6>
        <a:hlink>
          <a:srgbClr val="DC5034"/>
        </a:hlink>
        <a:folHlink>
          <a:srgbClr val="D42E1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9_9 template">
  <a:themeElements>
    <a:clrScheme name="Dell 2010">
      <a:dk1>
        <a:srgbClr val="000000"/>
      </a:dk1>
      <a:lt1>
        <a:srgbClr val="444444"/>
      </a:lt1>
      <a:dk2>
        <a:srgbClr val="0085C3"/>
      </a:dk2>
      <a:lt2>
        <a:srgbClr val="FFFFFF"/>
      </a:lt2>
      <a:accent1>
        <a:srgbClr val="0085C3"/>
      </a:accent1>
      <a:accent2>
        <a:srgbClr val="7AB800"/>
      </a:accent2>
      <a:accent3>
        <a:srgbClr val="F2AF00"/>
      </a:accent3>
      <a:accent4>
        <a:srgbClr val="DC5034"/>
      </a:accent4>
      <a:accent5>
        <a:srgbClr val="5482AB"/>
      </a:accent5>
      <a:accent6>
        <a:srgbClr val="6E2585"/>
      </a:accent6>
      <a:hlink>
        <a:srgbClr val="009BBB"/>
      </a:hlink>
      <a:folHlink>
        <a:srgbClr val="6E2585"/>
      </a:folHlink>
    </a:clrScheme>
    <a:fontScheme name="Dell 2010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wrap="square" rtlCol="0" anchor="t">
        <a:normAutofit/>
      </a:bodyPr>
      <a:lstStyle>
        <a:defPPr>
          <a:lnSpc>
            <a:spcPct val="90000"/>
          </a:lnSpc>
          <a:spcBef>
            <a:spcPts val="100"/>
          </a:spcBef>
          <a:spcAft>
            <a:spcPts val="100"/>
          </a:spcAft>
          <a:defRPr sz="2000" kern="1200" dirty="0" err="1" smtClean="0">
            <a:solidFill>
              <a:schemeClr val="tx2"/>
            </a:solidFill>
            <a:latin typeface="+mn-lt"/>
            <a:ea typeface="+mn-ea"/>
            <a:cs typeface="+mn-cs"/>
          </a:defRPr>
        </a:defPPr>
      </a:lstStyle>
    </a:spDef>
    <a:txDef>
      <a:spPr>
        <a:noFill/>
      </a:spPr>
      <a:bodyPr wrap="square" rtlCol="0">
        <a:spAutoFit/>
      </a:bodyPr>
      <a:lstStyle>
        <a:defPPr marL="233363" indent="-233363">
          <a:lnSpc>
            <a:spcPct val="90000"/>
          </a:lnSpc>
          <a:spcBef>
            <a:spcPts val="100"/>
          </a:spcBef>
          <a:spcAft>
            <a:spcPts val="100"/>
          </a:spcAft>
          <a:buClr>
            <a:schemeClr val="bg1"/>
          </a:buClr>
          <a:buFont typeface="Arial" pitchFamily="34" charset="0"/>
          <a:buChar char="•"/>
          <a:defRPr sz="2000" dirty="0" smtClean="0">
            <a:solidFill>
              <a:schemeClr val="bg2"/>
            </a:solidFill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B7295A"/>
        </a:accent1>
        <a:accent2>
          <a:srgbClr val="F2AF00"/>
        </a:accent2>
        <a:accent3>
          <a:srgbClr val="7AB800"/>
        </a:accent3>
        <a:accent4>
          <a:srgbClr val="AAAAAA"/>
        </a:accent4>
        <a:accent5>
          <a:srgbClr val="6E2585"/>
        </a:accent5>
        <a:accent6>
          <a:srgbClr val="3084B6"/>
        </a:accent6>
        <a:hlink>
          <a:srgbClr val="DC5034"/>
        </a:hlink>
        <a:folHlink>
          <a:srgbClr val="D42E1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_Dell Presentation Template 4x3ml">
  <a:themeElements>
    <a:clrScheme name="Dell 2010">
      <a:dk1>
        <a:srgbClr val="000000"/>
      </a:dk1>
      <a:lt1>
        <a:srgbClr val="444444"/>
      </a:lt1>
      <a:dk2>
        <a:srgbClr val="0085C3"/>
      </a:dk2>
      <a:lt2>
        <a:srgbClr val="FFFFFF"/>
      </a:lt2>
      <a:accent1>
        <a:srgbClr val="0085C3"/>
      </a:accent1>
      <a:accent2>
        <a:srgbClr val="7AB800"/>
      </a:accent2>
      <a:accent3>
        <a:srgbClr val="F2AF00"/>
      </a:accent3>
      <a:accent4>
        <a:srgbClr val="DC5034"/>
      </a:accent4>
      <a:accent5>
        <a:srgbClr val="5482AB"/>
      </a:accent5>
      <a:accent6>
        <a:srgbClr val="6E2585"/>
      </a:accent6>
      <a:hlink>
        <a:srgbClr val="009BBB"/>
      </a:hlink>
      <a:folHlink>
        <a:srgbClr val="6E2585"/>
      </a:folHlink>
    </a:clrScheme>
    <a:fontScheme name="Dell 2010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wrap="square" rtlCol="0" anchor="t">
        <a:normAutofit/>
      </a:bodyPr>
      <a:lstStyle>
        <a:defPPr>
          <a:lnSpc>
            <a:spcPct val="90000"/>
          </a:lnSpc>
          <a:spcBef>
            <a:spcPts val="100"/>
          </a:spcBef>
          <a:spcAft>
            <a:spcPts val="100"/>
          </a:spcAft>
          <a:defRPr sz="2000" kern="1200" dirty="0" err="1" smtClean="0">
            <a:solidFill>
              <a:schemeClr val="tx2"/>
            </a:solidFill>
            <a:latin typeface="+mn-lt"/>
            <a:ea typeface="+mn-ea"/>
            <a:cs typeface="+mn-cs"/>
          </a:defRPr>
        </a:defPPr>
      </a:lstStyle>
    </a:spDef>
    <a:txDef>
      <a:spPr>
        <a:noFill/>
      </a:spPr>
      <a:bodyPr wrap="square" rtlCol="0">
        <a:spAutoFit/>
      </a:bodyPr>
      <a:lstStyle>
        <a:defPPr marL="233363" indent="-233363">
          <a:lnSpc>
            <a:spcPct val="90000"/>
          </a:lnSpc>
          <a:spcBef>
            <a:spcPts val="100"/>
          </a:spcBef>
          <a:spcAft>
            <a:spcPts val="100"/>
          </a:spcAft>
          <a:buClr>
            <a:schemeClr val="bg1"/>
          </a:buClr>
          <a:buFont typeface="Arial" pitchFamily="34" charset="0"/>
          <a:buChar char="•"/>
          <a:defRPr sz="2000" dirty="0" smtClean="0">
            <a:solidFill>
              <a:schemeClr val="bg2"/>
            </a:solidFill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B7295A"/>
        </a:accent1>
        <a:accent2>
          <a:srgbClr val="F2AF00"/>
        </a:accent2>
        <a:accent3>
          <a:srgbClr val="7AB800"/>
        </a:accent3>
        <a:accent4>
          <a:srgbClr val="AAAAAA"/>
        </a:accent4>
        <a:accent5>
          <a:srgbClr val="6E2585"/>
        </a:accent5>
        <a:accent6>
          <a:srgbClr val="3084B6"/>
        </a:accent6>
        <a:hlink>
          <a:srgbClr val="DC5034"/>
        </a:hlink>
        <a:folHlink>
          <a:srgbClr val="D42E1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8C50253758F34CBE3C5DE89C1B77C3" ma:contentTypeVersion="0" ma:contentTypeDescription="Create a new document." ma:contentTypeScope="" ma:versionID="666f5c620aa99f185d76a628834d28b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FC490B-1F77-48C5-AC70-1DD939DBDF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73BDD3-AA35-4F19-A12A-C6462BECFBD1}">
  <ds:schemaRefs>
    <ds:schemaRef ds:uri="http://purl.org/dc/elements/1.1/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6AEAAA9-14F3-467F-93F7-155048B5E7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16_9 template</Template>
  <TotalTime>22009</TotalTime>
  <Words>607</Words>
  <Application>Microsoft Office PowerPoint</Application>
  <PresentationFormat>On-screen Show (4:3)</PresentationFormat>
  <Paragraphs>194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18</vt:i4>
      </vt:variant>
    </vt:vector>
  </HeadingPairs>
  <TitlesOfParts>
    <vt:vector size="44" baseType="lpstr">
      <vt:lpstr>Arial</vt:lpstr>
      <vt:lpstr>Museo Sans For Dell</vt:lpstr>
      <vt:lpstr>Helvetica</vt:lpstr>
      <vt:lpstr>Courier</vt:lpstr>
      <vt:lpstr>Wingdings</vt:lpstr>
      <vt:lpstr>Miriam Fixed</vt:lpstr>
      <vt:lpstr>Arial Black</vt:lpstr>
      <vt:lpstr>Museo For Dell 300</vt:lpstr>
      <vt:lpstr>Trebuchet MS</vt:lpstr>
      <vt:lpstr>ＭＳ Ｐゴシック</vt:lpstr>
      <vt:lpstr>Tahoma</vt:lpstr>
      <vt:lpstr>Museo For Dell</vt:lpstr>
      <vt:lpstr>16_9 template</vt:lpstr>
      <vt:lpstr>3_Dell Presentation Template 4x3</vt:lpstr>
      <vt:lpstr>Dell Presentation Template</vt:lpstr>
      <vt:lpstr>1_Dell Presentation Template</vt:lpstr>
      <vt:lpstr>Dell Presentation Template 4x3ml</vt:lpstr>
      <vt:lpstr>17_9 template</vt:lpstr>
      <vt:lpstr>18_9 template</vt:lpstr>
      <vt:lpstr>19_9 template</vt:lpstr>
      <vt:lpstr>1_Dell Presentation Template 4x3ml</vt:lpstr>
      <vt:lpstr>2_Dell presentation template</vt:lpstr>
      <vt:lpstr>2_Dell Presentation Template 4x3ml</vt:lpstr>
      <vt:lpstr>ciscopresentationwhite.10.5.06</vt:lpstr>
      <vt:lpstr>20_9 template</vt:lpstr>
      <vt:lpstr>21_9 template</vt:lpstr>
      <vt:lpstr>An Innovation Framework for Software Defined Networking</vt:lpstr>
      <vt:lpstr>Agenda</vt:lpstr>
      <vt:lpstr>PowerPoint Presentation</vt:lpstr>
      <vt:lpstr>SDN : The Vision</vt:lpstr>
      <vt:lpstr>Practical Concerns</vt:lpstr>
      <vt:lpstr>What does the Data Plane look like?</vt:lpstr>
      <vt:lpstr>PowerPoint Presentation</vt:lpstr>
      <vt:lpstr>Ecosystem Challenges</vt:lpstr>
      <vt:lpstr>Innovation Challenge</vt:lpstr>
      <vt:lpstr>“All Flows are not Created Equal”</vt:lpstr>
      <vt:lpstr>PowerPoint Presentation</vt:lpstr>
      <vt:lpstr>PowerPoint Presentation</vt:lpstr>
      <vt:lpstr>Split SDN-Data-Plane (Divide and Rule)</vt:lpstr>
      <vt:lpstr>Results/Benchmarks</vt:lpstr>
      <vt:lpstr>SDN Application Innovation Framework</vt:lpstr>
      <vt:lpstr>So where are we?</vt:lpstr>
      <vt:lpstr>Exercise 1: Hello World (ICMP-Proxy)</vt:lpstr>
      <vt:lpstr>PowerPoint Presentation</vt:lpstr>
    </vt:vector>
  </TitlesOfParts>
  <Company>Dell 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Dell Presentation Template Wide Screen 16:9 Layout</dc:title>
  <dc:creator>Hanson, Sharon</dc:creator>
  <cp:lastModifiedBy>Rajesh, N</cp:lastModifiedBy>
  <cp:revision>752</cp:revision>
  <cp:lastPrinted>2012-04-17T14:49:47Z</cp:lastPrinted>
  <dcterms:created xsi:type="dcterms:W3CDTF">2011-04-11T22:49:39Z</dcterms:created>
  <dcterms:modified xsi:type="dcterms:W3CDTF">2012-12-12T20:01:29Z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0x010100B48C50253758F34CBE3C5DE89C1B77C3</vt:lpwstr>
  </property>
</Properties>
</file>