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9144000" cy="6858000" type="screen4x3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931B10B-A5EF-4980-8049-66E51E38A5FD}">
          <p14:sldIdLst>
            <p14:sldId id="256"/>
            <p14:sldId id="257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F6DB2C-24BB-4116-97C9-EB2517B0713C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0F252428-F5DC-4ADA-9049-59D8BE877CA6}">
      <dgm:prSet phldrT="[Text]"/>
      <dgm:spPr/>
      <dgm:t>
        <a:bodyPr/>
        <a:lstStyle/>
        <a:p>
          <a:r>
            <a:rPr lang="en-US" dirty="0" smtClean="0"/>
            <a:t>Topic</a:t>
          </a:r>
          <a:endParaRPr lang="en-US" dirty="0"/>
        </a:p>
      </dgm:t>
    </dgm:pt>
    <dgm:pt modelId="{7D1E2F2E-1336-4D52-B9B9-E4D54380F872}" type="parTrans" cxnId="{DD9554DE-B63A-4079-9345-12D11414B5C1}">
      <dgm:prSet/>
      <dgm:spPr/>
      <dgm:t>
        <a:bodyPr/>
        <a:lstStyle/>
        <a:p>
          <a:endParaRPr lang="en-US"/>
        </a:p>
      </dgm:t>
    </dgm:pt>
    <dgm:pt modelId="{208209AB-CB92-4D47-BA14-B630DAF41052}" type="sibTrans" cxnId="{DD9554DE-B63A-4079-9345-12D11414B5C1}">
      <dgm:prSet/>
      <dgm:spPr/>
      <dgm:t>
        <a:bodyPr/>
        <a:lstStyle/>
        <a:p>
          <a:endParaRPr lang="en-US"/>
        </a:p>
      </dgm:t>
    </dgm:pt>
    <dgm:pt modelId="{4DEEA2DC-9B3F-4596-A8BC-35B6BCE1A513}">
      <dgm:prSet phldrT="[Text]"/>
      <dgm:spPr/>
      <dgm:t>
        <a:bodyPr/>
        <a:lstStyle/>
        <a:p>
          <a:r>
            <a:rPr lang="en-US" dirty="0" smtClean="0"/>
            <a:t>Search</a:t>
          </a:r>
          <a:endParaRPr lang="en-US" dirty="0"/>
        </a:p>
      </dgm:t>
    </dgm:pt>
    <dgm:pt modelId="{5410271E-307B-41F6-A5CF-0765A5DA11C2}" type="parTrans" cxnId="{66A98D96-B1D2-4C31-B7E5-AA421F90BE8B}">
      <dgm:prSet/>
      <dgm:spPr/>
      <dgm:t>
        <a:bodyPr/>
        <a:lstStyle/>
        <a:p>
          <a:endParaRPr lang="en-US"/>
        </a:p>
      </dgm:t>
    </dgm:pt>
    <dgm:pt modelId="{39C022ED-097F-4EBF-894D-D5381739C535}" type="sibTrans" cxnId="{66A98D96-B1D2-4C31-B7E5-AA421F90BE8B}">
      <dgm:prSet/>
      <dgm:spPr/>
      <dgm:t>
        <a:bodyPr/>
        <a:lstStyle/>
        <a:p>
          <a:endParaRPr lang="en-US"/>
        </a:p>
      </dgm:t>
    </dgm:pt>
    <dgm:pt modelId="{8F740956-72AB-412A-A4F2-124378EC0B48}">
      <dgm:prSet phldrT="[Text]"/>
      <dgm:spPr/>
      <dgm:t>
        <a:bodyPr/>
        <a:lstStyle/>
        <a:p>
          <a:r>
            <a:rPr lang="en-US" dirty="0" smtClean="0"/>
            <a:t>Recommendation</a:t>
          </a:r>
          <a:endParaRPr lang="en-US" dirty="0"/>
        </a:p>
      </dgm:t>
    </dgm:pt>
    <dgm:pt modelId="{8130EF40-6C29-4583-B3D1-41846FADAE40}" type="parTrans" cxnId="{61A0F886-358C-4DDC-AB7F-B6FB37C8824F}">
      <dgm:prSet/>
      <dgm:spPr/>
      <dgm:t>
        <a:bodyPr/>
        <a:lstStyle/>
        <a:p>
          <a:endParaRPr lang="en-US"/>
        </a:p>
      </dgm:t>
    </dgm:pt>
    <dgm:pt modelId="{7282A7AE-3BF1-4AA8-AFF4-0CE26FDA8561}" type="sibTrans" cxnId="{61A0F886-358C-4DDC-AB7F-B6FB37C8824F}">
      <dgm:prSet/>
      <dgm:spPr/>
      <dgm:t>
        <a:bodyPr/>
        <a:lstStyle/>
        <a:p>
          <a:endParaRPr lang="en-US"/>
        </a:p>
      </dgm:t>
    </dgm:pt>
    <dgm:pt modelId="{D8ACEB61-469F-47A2-A7D1-BD3BE4646162}" type="pres">
      <dgm:prSet presAssocID="{BDF6DB2C-24BB-4116-97C9-EB2517B0713C}" presName="Name0" presStyleCnt="0">
        <dgm:presLayoutVars>
          <dgm:dir/>
          <dgm:animLvl val="lvl"/>
          <dgm:resizeHandles val="exact"/>
        </dgm:presLayoutVars>
      </dgm:prSet>
      <dgm:spPr/>
    </dgm:pt>
    <dgm:pt modelId="{1AD8730B-064B-4A29-B22E-FBC790CCBFD5}" type="pres">
      <dgm:prSet presAssocID="{0F252428-F5DC-4ADA-9049-59D8BE877CA6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A19FC9-17F8-4D6E-84FC-5124E7DD3CA5}" type="pres">
      <dgm:prSet presAssocID="{208209AB-CB92-4D47-BA14-B630DAF41052}" presName="parTxOnlySpace" presStyleCnt="0"/>
      <dgm:spPr/>
    </dgm:pt>
    <dgm:pt modelId="{D072CECD-FC03-4570-8616-C928E57B028C}" type="pres">
      <dgm:prSet presAssocID="{4DEEA2DC-9B3F-4596-A8BC-35B6BCE1A513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C57C29-CC54-4E58-8F0B-381664371368}" type="pres">
      <dgm:prSet presAssocID="{39C022ED-097F-4EBF-894D-D5381739C535}" presName="parTxOnlySpace" presStyleCnt="0"/>
      <dgm:spPr/>
    </dgm:pt>
    <dgm:pt modelId="{57A30B38-9B82-4AAA-9E16-624A756C6160}" type="pres">
      <dgm:prSet presAssocID="{8F740956-72AB-412A-A4F2-124378EC0B48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D9554DE-B63A-4079-9345-12D11414B5C1}" srcId="{BDF6DB2C-24BB-4116-97C9-EB2517B0713C}" destId="{0F252428-F5DC-4ADA-9049-59D8BE877CA6}" srcOrd="0" destOrd="0" parTransId="{7D1E2F2E-1336-4D52-B9B9-E4D54380F872}" sibTransId="{208209AB-CB92-4D47-BA14-B630DAF41052}"/>
    <dgm:cxn modelId="{018C3C01-73B0-4825-8739-8766FC1BA11A}" type="presOf" srcId="{4DEEA2DC-9B3F-4596-A8BC-35B6BCE1A513}" destId="{D072CECD-FC03-4570-8616-C928E57B028C}" srcOrd="0" destOrd="0" presId="urn:microsoft.com/office/officeart/2005/8/layout/chevron1"/>
    <dgm:cxn modelId="{B2DB4724-F32F-4BE9-80BC-BDBD7B267131}" type="presOf" srcId="{0F252428-F5DC-4ADA-9049-59D8BE877CA6}" destId="{1AD8730B-064B-4A29-B22E-FBC790CCBFD5}" srcOrd="0" destOrd="0" presId="urn:microsoft.com/office/officeart/2005/8/layout/chevron1"/>
    <dgm:cxn modelId="{61A0F886-358C-4DDC-AB7F-B6FB37C8824F}" srcId="{BDF6DB2C-24BB-4116-97C9-EB2517B0713C}" destId="{8F740956-72AB-412A-A4F2-124378EC0B48}" srcOrd="2" destOrd="0" parTransId="{8130EF40-6C29-4583-B3D1-41846FADAE40}" sibTransId="{7282A7AE-3BF1-4AA8-AFF4-0CE26FDA8561}"/>
    <dgm:cxn modelId="{647CB2FD-EBC7-4ABF-B672-487699AA2FB0}" type="presOf" srcId="{8F740956-72AB-412A-A4F2-124378EC0B48}" destId="{57A30B38-9B82-4AAA-9E16-624A756C6160}" srcOrd="0" destOrd="0" presId="urn:microsoft.com/office/officeart/2005/8/layout/chevron1"/>
    <dgm:cxn modelId="{66A98D96-B1D2-4C31-B7E5-AA421F90BE8B}" srcId="{BDF6DB2C-24BB-4116-97C9-EB2517B0713C}" destId="{4DEEA2DC-9B3F-4596-A8BC-35B6BCE1A513}" srcOrd="1" destOrd="0" parTransId="{5410271E-307B-41F6-A5CF-0765A5DA11C2}" sibTransId="{39C022ED-097F-4EBF-894D-D5381739C535}"/>
    <dgm:cxn modelId="{8B9EA373-754C-4A11-BBA2-2969B4FFA327}" type="presOf" srcId="{BDF6DB2C-24BB-4116-97C9-EB2517B0713C}" destId="{D8ACEB61-469F-47A2-A7D1-BD3BE4646162}" srcOrd="0" destOrd="0" presId="urn:microsoft.com/office/officeart/2005/8/layout/chevron1"/>
    <dgm:cxn modelId="{1654C45F-2F7A-4D84-8995-A2DFCEEFFBA0}" type="presParOf" srcId="{D8ACEB61-469F-47A2-A7D1-BD3BE4646162}" destId="{1AD8730B-064B-4A29-B22E-FBC790CCBFD5}" srcOrd="0" destOrd="0" presId="urn:microsoft.com/office/officeart/2005/8/layout/chevron1"/>
    <dgm:cxn modelId="{0FBD65E7-CD4A-43F0-B731-AA436F5757A7}" type="presParOf" srcId="{D8ACEB61-469F-47A2-A7D1-BD3BE4646162}" destId="{ABA19FC9-17F8-4D6E-84FC-5124E7DD3CA5}" srcOrd="1" destOrd="0" presId="urn:microsoft.com/office/officeart/2005/8/layout/chevron1"/>
    <dgm:cxn modelId="{1F221600-BBF7-4F0D-BECB-49CACCB86B49}" type="presParOf" srcId="{D8ACEB61-469F-47A2-A7D1-BD3BE4646162}" destId="{D072CECD-FC03-4570-8616-C928E57B028C}" srcOrd="2" destOrd="0" presId="urn:microsoft.com/office/officeart/2005/8/layout/chevron1"/>
    <dgm:cxn modelId="{31969328-42B6-4AC4-9AA4-13583C23025B}" type="presParOf" srcId="{D8ACEB61-469F-47A2-A7D1-BD3BE4646162}" destId="{8AC57C29-CC54-4E58-8F0B-381664371368}" srcOrd="3" destOrd="0" presId="urn:microsoft.com/office/officeart/2005/8/layout/chevron1"/>
    <dgm:cxn modelId="{B1D2ABFC-BBE5-4BAD-AE7F-218320375CA4}" type="presParOf" srcId="{D8ACEB61-469F-47A2-A7D1-BD3BE4646162}" destId="{57A30B38-9B82-4AAA-9E16-624A756C616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2DCD3D-F545-46A8-929B-6A45D314F80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8E8ACE4-D0FB-4957-B8D0-8EAFC2EF657C}">
      <dgm:prSet phldrT="[Text]"/>
      <dgm:spPr/>
      <dgm:t>
        <a:bodyPr/>
        <a:lstStyle/>
        <a:p>
          <a:r>
            <a:rPr lang="en-US" dirty="0" smtClean="0"/>
            <a:t>Facebook</a:t>
          </a:r>
          <a:endParaRPr lang="en-US" dirty="0"/>
        </a:p>
      </dgm:t>
    </dgm:pt>
    <dgm:pt modelId="{375F980C-55C3-4D83-B6F4-85ACB52DE70D}" type="parTrans" cxnId="{674E52EF-3665-4AE7-8459-282726B1986E}">
      <dgm:prSet/>
      <dgm:spPr/>
      <dgm:t>
        <a:bodyPr/>
        <a:lstStyle/>
        <a:p>
          <a:endParaRPr lang="en-US"/>
        </a:p>
      </dgm:t>
    </dgm:pt>
    <dgm:pt modelId="{9A93B38D-5D4B-45B6-BC5A-2931988430F1}" type="sibTrans" cxnId="{674E52EF-3665-4AE7-8459-282726B1986E}">
      <dgm:prSet/>
      <dgm:spPr/>
      <dgm:t>
        <a:bodyPr/>
        <a:lstStyle/>
        <a:p>
          <a:endParaRPr lang="en-US"/>
        </a:p>
      </dgm:t>
    </dgm:pt>
    <dgm:pt modelId="{2666D0FF-2400-4435-A119-E49641C07C40}">
      <dgm:prSet phldrT="[Text]"/>
      <dgm:spPr/>
      <dgm:t>
        <a:bodyPr/>
        <a:lstStyle/>
        <a:p>
          <a:r>
            <a:rPr lang="en-US" dirty="0" smtClean="0"/>
            <a:t>Twitter</a:t>
          </a:r>
          <a:endParaRPr lang="en-US" dirty="0"/>
        </a:p>
      </dgm:t>
    </dgm:pt>
    <dgm:pt modelId="{8F9BD4E3-3135-4F92-A729-FA6BEB7D3CC7}" type="parTrans" cxnId="{2D3C5F31-4F57-4490-AB57-7055077040F4}">
      <dgm:prSet/>
      <dgm:spPr/>
      <dgm:t>
        <a:bodyPr/>
        <a:lstStyle/>
        <a:p>
          <a:endParaRPr lang="en-US"/>
        </a:p>
      </dgm:t>
    </dgm:pt>
    <dgm:pt modelId="{E94963CA-3D35-40A9-9DEF-15CFCFEAA059}" type="sibTrans" cxnId="{2D3C5F31-4F57-4490-AB57-7055077040F4}">
      <dgm:prSet/>
      <dgm:spPr/>
      <dgm:t>
        <a:bodyPr/>
        <a:lstStyle/>
        <a:p>
          <a:endParaRPr lang="en-US"/>
        </a:p>
      </dgm:t>
    </dgm:pt>
    <dgm:pt modelId="{07F17EAA-B5C0-413F-B3D6-FB934D91C6BC}">
      <dgm:prSet phldrT="[Text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FAB8A551-8B31-44BB-BD35-1518502D6988}" type="parTrans" cxnId="{F142C6B8-2DE4-463C-B67F-1635E7170C7D}">
      <dgm:prSet/>
      <dgm:spPr/>
      <dgm:t>
        <a:bodyPr/>
        <a:lstStyle/>
        <a:p>
          <a:endParaRPr lang="en-US"/>
        </a:p>
      </dgm:t>
    </dgm:pt>
    <dgm:pt modelId="{B39F4E85-01C0-42F1-AB90-D15F5DC77980}" type="sibTrans" cxnId="{F142C6B8-2DE4-463C-B67F-1635E7170C7D}">
      <dgm:prSet/>
      <dgm:spPr/>
      <dgm:t>
        <a:bodyPr/>
        <a:lstStyle/>
        <a:p>
          <a:endParaRPr lang="en-US"/>
        </a:p>
      </dgm:t>
    </dgm:pt>
    <dgm:pt modelId="{E3367A62-B594-4FAE-9AA3-43E2A495497A}">
      <dgm:prSet phldrT="[Text]"/>
      <dgm:spPr/>
      <dgm:t>
        <a:bodyPr/>
        <a:lstStyle/>
        <a:p>
          <a:r>
            <a:rPr lang="en-US" dirty="0" smtClean="0"/>
            <a:t>Tumblr</a:t>
          </a:r>
          <a:endParaRPr lang="en-US" dirty="0"/>
        </a:p>
      </dgm:t>
    </dgm:pt>
    <dgm:pt modelId="{096B6D54-E08A-4956-898F-1453896F3EAD}" type="parTrans" cxnId="{69DB24AF-3B04-4A13-B029-F65001A93DBB}">
      <dgm:prSet/>
      <dgm:spPr/>
      <dgm:t>
        <a:bodyPr/>
        <a:lstStyle/>
        <a:p>
          <a:endParaRPr lang="en-US"/>
        </a:p>
      </dgm:t>
    </dgm:pt>
    <dgm:pt modelId="{3E9A72B8-D9D3-44ED-B890-80F47DC24044}" type="sibTrans" cxnId="{69DB24AF-3B04-4A13-B029-F65001A93DBB}">
      <dgm:prSet/>
      <dgm:spPr/>
      <dgm:t>
        <a:bodyPr/>
        <a:lstStyle/>
        <a:p>
          <a:endParaRPr lang="en-US"/>
        </a:p>
      </dgm:t>
    </dgm:pt>
    <dgm:pt modelId="{6B5EA502-7037-46C9-B90B-E1B310A502D4}">
      <dgm:prSet phldrT="[Text]"/>
      <dgm:spPr/>
      <dgm:t>
        <a:bodyPr/>
        <a:lstStyle/>
        <a:p>
          <a:r>
            <a:rPr lang="en-US" dirty="0" smtClean="0"/>
            <a:t>Google+</a:t>
          </a:r>
          <a:endParaRPr lang="en-US" dirty="0"/>
        </a:p>
      </dgm:t>
    </dgm:pt>
    <dgm:pt modelId="{FB3E54A4-FAE4-4E41-940D-AEF11530E8E6}" type="parTrans" cxnId="{CF3879A1-62A0-486B-B706-752207138094}">
      <dgm:prSet/>
      <dgm:spPr/>
      <dgm:t>
        <a:bodyPr/>
        <a:lstStyle/>
        <a:p>
          <a:endParaRPr lang="en-US"/>
        </a:p>
      </dgm:t>
    </dgm:pt>
    <dgm:pt modelId="{788872CB-BBC9-472C-A05D-707941328DAC}" type="sibTrans" cxnId="{CF3879A1-62A0-486B-B706-752207138094}">
      <dgm:prSet/>
      <dgm:spPr/>
      <dgm:t>
        <a:bodyPr/>
        <a:lstStyle/>
        <a:p>
          <a:endParaRPr lang="en-US"/>
        </a:p>
      </dgm:t>
    </dgm:pt>
    <dgm:pt modelId="{8A45DDE4-AE82-494B-B336-119FFA358405}" type="pres">
      <dgm:prSet presAssocID="{8D2DCD3D-F545-46A8-929B-6A45D314F803}" presName="diagram" presStyleCnt="0">
        <dgm:presLayoutVars>
          <dgm:dir/>
          <dgm:resizeHandles val="exact"/>
        </dgm:presLayoutVars>
      </dgm:prSet>
      <dgm:spPr/>
    </dgm:pt>
    <dgm:pt modelId="{FE522025-BBAA-4990-A6BF-8E07AD9117FF}" type="pres">
      <dgm:prSet presAssocID="{D8E8ACE4-D0FB-4957-B8D0-8EAFC2EF657C}" presName="node" presStyleLbl="node1" presStyleIdx="0" presStyleCnt="5">
        <dgm:presLayoutVars>
          <dgm:bulletEnabled val="1"/>
        </dgm:presLayoutVars>
      </dgm:prSet>
      <dgm:spPr/>
    </dgm:pt>
    <dgm:pt modelId="{4E83749E-C03F-4E81-BEDB-81577B6A4967}" type="pres">
      <dgm:prSet presAssocID="{9A93B38D-5D4B-45B6-BC5A-2931988430F1}" presName="sibTrans" presStyleCnt="0"/>
      <dgm:spPr/>
    </dgm:pt>
    <dgm:pt modelId="{9D3915EF-EA53-4E5B-B8BA-3DC5D52D484D}" type="pres">
      <dgm:prSet presAssocID="{2666D0FF-2400-4435-A119-E49641C07C40}" presName="node" presStyleLbl="node1" presStyleIdx="1" presStyleCnt="5">
        <dgm:presLayoutVars>
          <dgm:bulletEnabled val="1"/>
        </dgm:presLayoutVars>
      </dgm:prSet>
      <dgm:spPr/>
    </dgm:pt>
    <dgm:pt modelId="{46B2D86A-9BF2-47C5-AF96-B3A66DAF29D2}" type="pres">
      <dgm:prSet presAssocID="{E94963CA-3D35-40A9-9DEF-15CFCFEAA059}" presName="sibTrans" presStyleCnt="0"/>
      <dgm:spPr/>
    </dgm:pt>
    <dgm:pt modelId="{C5EB842A-C0A6-4F7A-B1DD-9AC9DC42DE70}" type="pres">
      <dgm:prSet presAssocID="{07F17EAA-B5C0-413F-B3D6-FB934D91C6B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0BCC03-D492-47D6-B350-B1574FECF870}" type="pres">
      <dgm:prSet presAssocID="{B39F4E85-01C0-42F1-AB90-D15F5DC77980}" presName="sibTrans" presStyleCnt="0"/>
      <dgm:spPr/>
    </dgm:pt>
    <dgm:pt modelId="{54D5C9A7-0593-4246-9704-F7630FEA7EE1}" type="pres">
      <dgm:prSet presAssocID="{E3367A62-B594-4FAE-9AA3-43E2A495497A}" presName="node" presStyleLbl="node1" presStyleIdx="3" presStyleCnt="5">
        <dgm:presLayoutVars>
          <dgm:bulletEnabled val="1"/>
        </dgm:presLayoutVars>
      </dgm:prSet>
      <dgm:spPr/>
    </dgm:pt>
    <dgm:pt modelId="{B4DCDEAD-6007-42F3-87F5-2D893F5C0CAE}" type="pres">
      <dgm:prSet presAssocID="{3E9A72B8-D9D3-44ED-B890-80F47DC24044}" presName="sibTrans" presStyleCnt="0"/>
      <dgm:spPr/>
    </dgm:pt>
    <dgm:pt modelId="{B3152284-0BD2-4E08-91D0-2735B666F628}" type="pres">
      <dgm:prSet presAssocID="{6B5EA502-7037-46C9-B90B-E1B310A502D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4E52EF-3665-4AE7-8459-282726B1986E}" srcId="{8D2DCD3D-F545-46A8-929B-6A45D314F803}" destId="{D8E8ACE4-D0FB-4957-B8D0-8EAFC2EF657C}" srcOrd="0" destOrd="0" parTransId="{375F980C-55C3-4D83-B6F4-85ACB52DE70D}" sibTransId="{9A93B38D-5D4B-45B6-BC5A-2931988430F1}"/>
    <dgm:cxn modelId="{264F4AA3-DC42-4670-AEF2-E46F50DE031D}" type="presOf" srcId="{6B5EA502-7037-46C9-B90B-E1B310A502D4}" destId="{B3152284-0BD2-4E08-91D0-2735B666F628}" srcOrd="0" destOrd="0" presId="urn:microsoft.com/office/officeart/2005/8/layout/default"/>
    <dgm:cxn modelId="{DFF2DC15-0A62-40E8-B7BD-EE7B3E6CF335}" type="presOf" srcId="{8D2DCD3D-F545-46A8-929B-6A45D314F803}" destId="{8A45DDE4-AE82-494B-B336-119FFA358405}" srcOrd="0" destOrd="0" presId="urn:microsoft.com/office/officeart/2005/8/layout/default"/>
    <dgm:cxn modelId="{2D3C5F31-4F57-4490-AB57-7055077040F4}" srcId="{8D2DCD3D-F545-46A8-929B-6A45D314F803}" destId="{2666D0FF-2400-4435-A119-E49641C07C40}" srcOrd="1" destOrd="0" parTransId="{8F9BD4E3-3135-4F92-A729-FA6BEB7D3CC7}" sibTransId="{E94963CA-3D35-40A9-9DEF-15CFCFEAA059}"/>
    <dgm:cxn modelId="{69DB24AF-3B04-4A13-B029-F65001A93DBB}" srcId="{8D2DCD3D-F545-46A8-929B-6A45D314F803}" destId="{E3367A62-B594-4FAE-9AA3-43E2A495497A}" srcOrd="3" destOrd="0" parTransId="{096B6D54-E08A-4956-898F-1453896F3EAD}" sibTransId="{3E9A72B8-D9D3-44ED-B890-80F47DC24044}"/>
    <dgm:cxn modelId="{311F73C6-77CE-4C87-9BDB-5593234B47A3}" type="presOf" srcId="{E3367A62-B594-4FAE-9AA3-43E2A495497A}" destId="{54D5C9A7-0593-4246-9704-F7630FEA7EE1}" srcOrd="0" destOrd="0" presId="urn:microsoft.com/office/officeart/2005/8/layout/default"/>
    <dgm:cxn modelId="{F22E961F-84B5-457F-8C18-A88857341433}" type="presOf" srcId="{D8E8ACE4-D0FB-4957-B8D0-8EAFC2EF657C}" destId="{FE522025-BBAA-4990-A6BF-8E07AD9117FF}" srcOrd="0" destOrd="0" presId="urn:microsoft.com/office/officeart/2005/8/layout/default"/>
    <dgm:cxn modelId="{0810CAE3-4FE7-442C-A320-FC89AE2606AD}" type="presOf" srcId="{07F17EAA-B5C0-413F-B3D6-FB934D91C6BC}" destId="{C5EB842A-C0A6-4F7A-B1DD-9AC9DC42DE70}" srcOrd="0" destOrd="0" presId="urn:microsoft.com/office/officeart/2005/8/layout/default"/>
    <dgm:cxn modelId="{97188558-9035-485A-B6F5-BB96BB7DB150}" type="presOf" srcId="{2666D0FF-2400-4435-A119-E49641C07C40}" destId="{9D3915EF-EA53-4E5B-B8BA-3DC5D52D484D}" srcOrd="0" destOrd="0" presId="urn:microsoft.com/office/officeart/2005/8/layout/default"/>
    <dgm:cxn modelId="{F142C6B8-2DE4-463C-B67F-1635E7170C7D}" srcId="{8D2DCD3D-F545-46A8-929B-6A45D314F803}" destId="{07F17EAA-B5C0-413F-B3D6-FB934D91C6BC}" srcOrd="2" destOrd="0" parTransId="{FAB8A551-8B31-44BB-BD35-1518502D6988}" sibTransId="{B39F4E85-01C0-42F1-AB90-D15F5DC77980}"/>
    <dgm:cxn modelId="{CF3879A1-62A0-486B-B706-752207138094}" srcId="{8D2DCD3D-F545-46A8-929B-6A45D314F803}" destId="{6B5EA502-7037-46C9-B90B-E1B310A502D4}" srcOrd="4" destOrd="0" parTransId="{FB3E54A4-FAE4-4E41-940D-AEF11530E8E6}" sibTransId="{788872CB-BBC9-472C-A05D-707941328DAC}"/>
    <dgm:cxn modelId="{3A8A1909-1581-489F-9087-4846060093AE}" type="presParOf" srcId="{8A45DDE4-AE82-494B-B336-119FFA358405}" destId="{FE522025-BBAA-4990-A6BF-8E07AD9117FF}" srcOrd="0" destOrd="0" presId="urn:microsoft.com/office/officeart/2005/8/layout/default"/>
    <dgm:cxn modelId="{661B7F2D-5DE9-466B-B2D7-65399A6C79C0}" type="presParOf" srcId="{8A45DDE4-AE82-494B-B336-119FFA358405}" destId="{4E83749E-C03F-4E81-BEDB-81577B6A4967}" srcOrd="1" destOrd="0" presId="urn:microsoft.com/office/officeart/2005/8/layout/default"/>
    <dgm:cxn modelId="{A6C8B8F9-726C-4665-AF17-2F2ADE8DD55A}" type="presParOf" srcId="{8A45DDE4-AE82-494B-B336-119FFA358405}" destId="{9D3915EF-EA53-4E5B-B8BA-3DC5D52D484D}" srcOrd="2" destOrd="0" presId="urn:microsoft.com/office/officeart/2005/8/layout/default"/>
    <dgm:cxn modelId="{A2BE95BA-776D-4444-A871-96A9D38A451B}" type="presParOf" srcId="{8A45DDE4-AE82-494B-B336-119FFA358405}" destId="{46B2D86A-9BF2-47C5-AF96-B3A66DAF29D2}" srcOrd="3" destOrd="0" presId="urn:microsoft.com/office/officeart/2005/8/layout/default"/>
    <dgm:cxn modelId="{0F217E2C-69CE-4ADD-9E07-8F677A4FF756}" type="presParOf" srcId="{8A45DDE4-AE82-494B-B336-119FFA358405}" destId="{C5EB842A-C0A6-4F7A-B1DD-9AC9DC42DE70}" srcOrd="4" destOrd="0" presId="urn:microsoft.com/office/officeart/2005/8/layout/default"/>
    <dgm:cxn modelId="{5015B372-147A-4FD0-A387-A1615AD2C382}" type="presParOf" srcId="{8A45DDE4-AE82-494B-B336-119FFA358405}" destId="{E50BCC03-D492-47D6-B350-B1574FECF870}" srcOrd="5" destOrd="0" presId="urn:microsoft.com/office/officeart/2005/8/layout/default"/>
    <dgm:cxn modelId="{30D77E3F-A9E3-47AF-A0D0-A1C8552479AA}" type="presParOf" srcId="{8A45DDE4-AE82-494B-B336-119FFA358405}" destId="{54D5C9A7-0593-4246-9704-F7630FEA7EE1}" srcOrd="6" destOrd="0" presId="urn:microsoft.com/office/officeart/2005/8/layout/default"/>
    <dgm:cxn modelId="{D02E1A87-2E36-429B-9CDD-FB12BE1411E6}" type="presParOf" srcId="{8A45DDE4-AE82-494B-B336-119FFA358405}" destId="{B4DCDEAD-6007-42F3-87F5-2D893F5C0CAE}" srcOrd="7" destOrd="0" presId="urn:microsoft.com/office/officeart/2005/8/layout/default"/>
    <dgm:cxn modelId="{DD4D72CB-25E8-464D-83C2-8409595D0D42}" type="presParOf" srcId="{8A45DDE4-AE82-494B-B336-119FFA358405}" destId="{B3152284-0BD2-4E08-91D0-2735B666F62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F6DB2C-24BB-4116-97C9-EB2517B0713C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8F740956-72AB-412A-A4F2-124378EC0B48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smtClean="0"/>
            <a:t>Recommendation</a:t>
          </a:r>
          <a:endParaRPr lang="en-US" dirty="0"/>
        </a:p>
      </dgm:t>
    </dgm:pt>
    <dgm:pt modelId="{8130EF40-6C29-4583-B3D1-41846FADAE40}" type="parTrans" cxnId="{61A0F886-358C-4DDC-AB7F-B6FB37C8824F}">
      <dgm:prSet/>
      <dgm:spPr/>
      <dgm:t>
        <a:bodyPr/>
        <a:lstStyle/>
        <a:p>
          <a:endParaRPr lang="en-US"/>
        </a:p>
      </dgm:t>
    </dgm:pt>
    <dgm:pt modelId="{7282A7AE-3BF1-4AA8-AFF4-0CE26FDA8561}" type="sibTrans" cxnId="{61A0F886-358C-4DDC-AB7F-B6FB37C8824F}">
      <dgm:prSet/>
      <dgm:spPr/>
      <dgm:t>
        <a:bodyPr/>
        <a:lstStyle/>
        <a:p>
          <a:endParaRPr lang="en-US"/>
        </a:p>
      </dgm:t>
    </dgm:pt>
    <dgm:pt modelId="{D8ACEB61-469F-47A2-A7D1-BD3BE4646162}" type="pres">
      <dgm:prSet presAssocID="{BDF6DB2C-24BB-4116-97C9-EB2517B0713C}" presName="Name0" presStyleCnt="0">
        <dgm:presLayoutVars>
          <dgm:dir/>
          <dgm:animLvl val="lvl"/>
          <dgm:resizeHandles val="exact"/>
        </dgm:presLayoutVars>
      </dgm:prSet>
      <dgm:spPr/>
    </dgm:pt>
    <dgm:pt modelId="{57A30B38-9B82-4AAA-9E16-624A756C6160}" type="pres">
      <dgm:prSet presAssocID="{8F740956-72AB-412A-A4F2-124378EC0B48}" presName="parTxOnly" presStyleLbl="node1" presStyleIdx="0" presStyleCnt="1" custScaleX="31481" custScaleY="21750" custLinFactNeighborX="-34259" custLinFactNeighborY="13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800F41-615B-4E18-97B3-CC15212F248A}" type="presOf" srcId="{BDF6DB2C-24BB-4116-97C9-EB2517B0713C}" destId="{D8ACEB61-469F-47A2-A7D1-BD3BE4646162}" srcOrd="0" destOrd="0" presId="urn:microsoft.com/office/officeart/2005/8/layout/chevron1"/>
    <dgm:cxn modelId="{7B563CFF-3AF3-4307-94AD-2C56BE283916}" type="presOf" srcId="{8F740956-72AB-412A-A4F2-124378EC0B48}" destId="{57A30B38-9B82-4AAA-9E16-624A756C6160}" srcOrd="0" destOrd="0" presId="urn:microsoft.com/office/officeart/2005/8/layout/chevron1"/>
    <dgm:cxn modelId="{61A0F886-358C-4DDC-AB7F-B6FB37C8824F}" srcId="{BDF6DB2C-24BB-4116-97C9-EB2517B0713C}" destId="{8F740956-72AB-412A-A4F2-124378EC0B48}" srcOrd="0" destOrd="0" parTransId="{8130EF40-6C29-4583-B3D1-41846FADAE40}" sibTransId="{7282A7AE-3BF1-4AA8-AFF4-0CE26FDA8561}"/>
    <dgm:cxn modelId="{C4E3CA90-6BAA-4801-AD59-AB075B9CDAF0}" type="presParOf" srcId="{D8ACEB61-469F-47A2-A7D1-BD3BE4646162}" destId="{57A30B38-9B82-4AAA-9E16-624A756C6160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8730B-064B-4A29-B22E-FBC790CCBFD5}">
      <dsp:nvSpPr>
        <dsp:cNvPr id="0" name=""/>
        <dsp:cNvSpPr/>
      </dsp:nvSpPr>
      <dsp:spPr>
        <a:xfrm>
          <a:off x="2411" y="1675497"/>
          <a:ext cx="2937420" cy="117496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Topic</a:t>
          </a:r>
          <a:endParaRPr lang="en-US" sz="1800" kern="1200" dirty="0"/>
        </a:p>
      </dsp:txBody>
      <dsp:txXfrm>
        <a:off x="589895" y="1675497"/>
        <a:ext cx="1762452" cy="1174968"/>
      </dsp:txXfrm>
    </dsp:sp>
    <dsp:sp modelId="{D072CECD-FC03-4570-8616-C928E57B028C}">
      <dsp:nvSpPr>
        <dsp:cNvPr id="0" name=""/>
        <dsp:cNvSpPr/>
      </dsp:nvSpPr>
      <dsp:spPr>
        <a:xfrm>
          <a:off x="2646089" y="1675497"/>
          <a:ext cx="2937420" cy="1174968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Search</a:t>
          </a:r>
          <a:endParaRPr lang="en-US" sz="1800" kern="1200" dirty="0"/>
        </a:p>
      </dsp:txBody>
      <dsp:txXfrm>
        <a:off x="3233573" y="1675497"/>
        <a:ext cx="1762452" cy="1174968"/>
      </dsp:txXfrm>
    </dsp:sp>
    <dsp:sp modelId="{57A30B38-9B82-4AAA-9E16-624A756C6160}">
      <dsp:nvSpPr>
        <dsp:cNvPr id="0" name=""/>
        <dsp:cNvSpPr/>
      </dsp:nvSpPr>
      <dsp:spPr>
        <a:xfrm>
          <a:off x="5289768" y="1675497"/>
          <a:ext cx="2937420" cy="1174968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Recommendation</a:t>
          </a:r>
          <a:endParaRPr lang="en-US" sz="1800" kern="1200" dirty="0"/>
        </a:p>
      </dsp:txBody>
      <dsp:txXfrm>
        <a:off x="5877252" y="1675497"/>
        <a:ext cx="1762452" cy="11749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22025-BBAA-4990-A6BF-8E07AD9117FF}">
      <dsp:nvSpPr>
        <dsp:cNvPr id="0" name=""/>
        <dsp:cNvSpPr/>
      </dsp:nvSpPr>
      <dsp:spPr>
        <a:xfrm>
          <a:off x="306288" y="3473"/>
          <a:ext cx="1521023" cy="912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Facebook</a:t>
          </a:r>
          <a:endParaRPr lang="en-US" sz="2600" kern="1200" dirty="0"/>
        </a:p>
      </dsp:txBody>
      <dsp:txXfrm>
        <a:off x="306288" y="3473"/>
        <a:ext cx="1521023" cy="912614"/>
      </dsp:txXfrm>
    </dsp:sp>
    <dsp:sp modelId="{9D3915EF-EA53-4E5B-B8BA-3DC5D52D484D}">
      <dsp:nvSpPr>
        <dsp:cNvPr id="0" name=""/>
        <dsp:cNvSpPr/>
      </dsp:nvSpPr>
      <dsp:spPr>
        <a:xfrm>
          <a:off x="306288" y="1068189"/>
          <a:ext cx="1521023" cy="912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Twitter</a:t>
          </a:r>
          <a:endParaRPr lang="en-US" sz="2600" kern="1200" dirty="0"/>
        </a:p>
      </dsp:txBody>
      <dsp:txXfrm>
        <a:off x="306288" y="1068189"/>
        <a:ext cx="1521023" cy="912614"/>
      </dsp:txXfrm>
    </dsp:sp>
    <dsp:sp modelId="{C5EB842A-C0A6-4F7A-B1DD-9AC9DC42DE70}">
      <dsp:nvSpPr>
        <dsp:cNvPr id="0" name=""/>
        <dsp:cNvSpPr/>
      </dsp:nvSpPr>
      <dsp:spPr>
        <a:xfrm>
          <a:off x="306288" y="2132905"/>
          <a:ext cx="1521023" cy="91261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/>
        </a:p>
      </dsp:txBody>
      <dsp:txXfrm>
        <a:off x="306288" y="2132905"/>
        <a:ext cx="1521023" cy="912614"/>
      </dsp:txXfrm>
    </dsp:sp>
    <dsp:sp modelId="{54D5C9A7-0593-4246-9704-F7630FEA7EE1}">
      <dsp:nvSpPr>
        <dsp:cNvPr id="0" name=""/>
        <dsp:cNvSpPr/>
      </dsp:nvSpPr>
      <dsp:spPr>
        <a:xfrm>
          <a:off x="306288" y="3197622"/>
          <a:ext cx="1521023" cy="912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Tumblr</a:t>
          </a:r>
          <a:endParaRPr lang="en-US" sz="2600" kern="1200" dirty="0"/>
        </a:p>
      </dsp:txBody>
      <dsp:txXfrm>
        <a:off x="306288" y="3197622"/>
        <a:ext cx="1521023" cy="912614"/>
      </dsp:txXfrm>
    </dsp:sp>
    <dsp:sp modelId="{B3152284-0BD2-4E08-91D0-2735B666F628}">
      <dsp:nvSpPr>
        <dsp:cNvPr id="0" name=""/>
        <dsp:cNvSpPr/>
      </dsp:nvSpPr>
      <dsp:spPr>
        <a:xfrm>
          <a:off x="306288" y="4262338"/>
          <a:ext cx="1521023" cy="912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Google+</a:t>
          </a:r>
          <a:endParaRPr lang="en-US" sz="2600" kern="1200" dirty="0"/>
        </a:p>
      </dsp:txBody>
      <dsp:txXfrm>
        <a:off x="306288" y="4262338"/>
        <a:ext cx="1521023" cy="9126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A30B38-9B82-4AAA-9E16-624A756C6160}">
      <dsp:nvSpPr>
        <dsp:cNvPr id="0" name=""/>
        <dsp:cNvSpPr/>
      </dsp:nvSpPr>
      <dsp:spPr>
        <a:xfrm>
          <a:off x="41" y="1951013"/>
          <a:ext cx="2590760" cy="715975"/>
        </a:xfrm>
        <a:prstGeom prst="chevron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Recommendation</a:t>
          </a:r>
          <a:endParaRPr lang="en-US" sz="1900" kern="1200" dirty="0"/>
        </a:p>
      </dsp:txBody>
      <dsp:txXfrm>
        <a:off x="358029" y="1951013"/>
        <a:ext cx="1874785" cy="7159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27F7-1985-4783-931A-D35A47C2ACA6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B679C-B318-45B8-8B6E-0BC88D06E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337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27F7-1985-4783-931A-D35A47C2ACA6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B679C-B318-45B8-8B6E-0BC88D06E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79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27F7-1985-4783-931A-D35A47C2ACA6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B679C-B318-45B8-8B6E-0BC88D06E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51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27F7-1985-4783-931A-D35A47C2ACA6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B679C-B318-45B8-8B6E-0BC88D06E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697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27F7-1985-4783-931A-D35A47C2ACA6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B679C-B318-45B8-8B6E-0BC88D06E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773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27F7-1985-4783-931A-D35A47C2ACA6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B679C-B318-45B8-8B6E-0BC88D06E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62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27F7-1985-4783-931A-D35A47C2ACA6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B679C-B318-45B8-8B6E-0BC88D06E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18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27F7-1985-4783-931A-D35A47C2ACA6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B679C-B318-45B8-8B6E-0BC88D06E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677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27F7-1985-4783-931A-D35A47C2ACA6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B679C-B318-45B8-8B6E-0BC88D06E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00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27F7-1985-4783-931A-D35A47C2ACA6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B679C-B318-45B8-8B6E-0BC88D06E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94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427F7-1985-4783-931A-D35A47C2ACA6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B679C-B318-45B8-8B6E-0BC88D06E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5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427F7-1985-4783-931A-D35A47C2ACA6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B679C-B318-45B8-8B6E-0BC88D06E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2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r>
              <a:rPr lang="en-US" b="1" dirty="0"/>
              <a:t>Social Searching and Information Recommendation Systems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Hassan Zamir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92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Information Recommendation: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Retrieving </a:t>
            </a:r>
            <a:r>
              <a:rPr lang="en-US" dirty="0" smtClean="0"/>
              <a:t>From Social Media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2304714"/>
              </p:ext>
            </p:extLst>
          </p:nvPr>
        </p:nvGraphicFramePr>
        <p:xfrm>
          <a:off x="457200" y="1828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349590208"/>
              </p:ext>
            </p:extLst>
          </p:nvPr>
        </p:nvGraphicFramePr>
        <p:xfrm>
          <a:off x="3505200" y="1524000"/>
          <a:ext cx="2133600" cy="5178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5171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Information Recommendation: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Retrieving </a:t>
            </a:r>
            <a:r>
              <a:rPr lang="en-US" dirty="0" smtClean="0"/>
              <a:t>From Social Media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4751007"/>
              </p:ext>
            </p:extLst>
          </p:nvPr>
        </p:nvGraphicFramePr>
        <p:xfrm>
          <a:off x="0" y="1447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2667000" y="1524000"/>
            <a:ext cx="6324600" cy="5105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Collaborative information Filtering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Explicit (Ratings etc.) and Implicit Information (Click Through etc.) Behavior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Machine </a:t>
            </a:r>
            <a:r>
              <a:rPr lang="en-US" sz="3200" dirty="0">
                <a:solidFill>
                  <a:schemeClr val="tx1"/>
                </a:solidFill>
              </a:rPr>
              <a:t>Learning or Data Mining </a:t>
            </a:r>
            <a:r>
              <a:rPr lang="en-US" sz="3200" dirty="0" smtClean="0">
                <a:solidFill>
                  <a:schemeClr val="tx1"/>
                </a:solidFill>
              </a:rPr>
              <a:t>Techniques, for example: </a:t>
            </a:r>
            <a:r>
              <a:rPr lang="fr-FR" sz="3200" dirty="0" smtClean="0">
                <a:solidFill>
                  <a:schemeClr val="tx1"/>
                </a:solidFill>
              </a:rPr>
              <a:t>Manhattan </a:t>
            </a:r>
            <a:r>
              <a:rPr lang="fr-FR" sz="3200" dirty="0">
                <a:solidFill>
                  <a:schemeClr val="tx1"/>
                </a:solidFill>
              </a:rPr>
              <a:t>distance, </a:t>
            </a:r>
            <a:r>
              <a:rPr lang="fr-FR" sz="3200" dirty="0" err="1">
                <a:solidFill>
                  <a:schemeClr val="tx1"/>
                </a:solidFill>
              </a:rPr>
              <a:t>Euclidean</a:t>
            </a:r>
            <a:r>
              <a:rPr lang="fr-FR" sz="3200" dirty="0">
                <a:solidFill>
                  <a:schemeClr val="tx1"/>
                </a:solidFill>
              </a:rPr>
              <a:t> distance, Pearson </a:t>
            </a:r>
            <a:r>
              <a:rPr lang="fr-FR" sz="3200" dirty="0" err="1">
                <a:solidFill>
                  <a:schemeClr val="tx1"/>
                </a:solidFill>
              </a:rPr>
              <a:t>correlation</a:t>
            </a:r>
            <a:r>
              <a:rPr lang="fr-FR" sz="3200" dirty="0">
                <a:solidFill>
                  <a:schemeClr val="tx1"/>
                </a:solidFill>
              </a:rPr>
              <a:t> coefficient etc. </a:t>
            </a:r>
            <a:endParaRPr lang="en-US" sz="3200" dirty="0">
              <a:solidFill>
                <a:schemeClr val="tx1"/>
              </a:solidFill>
            </a:endParaRPr>
          </a:p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32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  Social Searching and Information Recommendation Systems 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Information Recommendation: Retrieving From Social Media&amp;quot;&quot;/&gt;&lt;property id=&quot;20307&quot; value=&quot;257&quot;/&gt;&lt;/object&gt;&lt;object type=&quot;3&quot; unique_id=&quot;10057&quot;&gt;&lt;property id=&quot;20148&quot; value=&quot;5&quot;/&gt;&lt;property id=&quot;20300&quot; value=&quot;Slide 3 - &amp;quot;Information Recommendation: Retrieving From Social Media&amp;quot;&quot;/&gt;&lt;property id=&quot;20307&quot; value=&quot;25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55</Words>
  <Application>Microsoft Office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  Social Searching and Information Recommendation Systems </vt:lpstr>
      <vt:lpstr>Information Recommendation: Retrieving From Social Media</vt:lpstr>
      <vt:lpstr>Information Recommendation: Retrieving From Social Media</vt:lpstr>
    </vt:vector>
  </TitlesOfParts>
  <Company>University of South Carolina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Searching and Information Recommendation Systems</dc:title>
  <dc:creator>PhD Student 8 2011</dc:creator>
  <cp:lastModifiedBy>hassan zamir</cp:lastModifiedBy>
  <cp:revision>15</cp:revision>
  <dcterms:created xsi:type="dcterms:W3CDTF">2015-05-06T21:23:06Z</dcterms:created>
  <dcterms:modified xsi:type="dcterms:W3CDTF">2015-05-07T04:05:17Z</dcterms:modified>
</cp:coreProperties>
</file>