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39" r:id="rId2"/>
    <p:sldId id="290" r:id="rId3"/>
    <p:sldId id="414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35" autoAdjust="0"/>
    <p:restoredTop sz="94660"/>
  </p:normalViewPr>
  <p:slideViewPr>
    <p:cSldViewPr>
      <p:cViewPr varScale="1">
        <p:scale>
          <a:sx n="87" d="100"/>
          <a:sy n="87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8" d="100"/>
        <a:sy n="128" d="100"/>
      </p:scale>
      <p:origin x="0" y="17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686F4-831A-5D4C-9425-5B5FE1E7C636}" type="datetimeFigureOut">
              <a:rPr lang="en-US" smtClean="0"/>
              <a:t>5/11/15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8E13-FF83-8B4C-88EE-AC4568661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3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A65CE-F455-4855-B35D-6223E84CD8CA}" type="datetimeFigureOut">
              <a:rPr lang="en-US" smtClean="0"/>
              <a:t>5/11/15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8301E-C9AE-416B-A229-A79B160D07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2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2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8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5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1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8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42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65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5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43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30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D1455-25BC-4CCE-8661-4F8A874F43CB}" type="datetimeFigureOut">
              <a:rPr lang="en-US" smtClean="0"/>
              <a:t>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7FD67-03F3-44C1-8179-74DD0699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6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Searching for help: how learning technologies involves collaborative search </a:t>
            </a:r>
            <a:endParaRPr lang="en-US" b="1" dirty="0"/>
          </a:p>
        </p:txBody>
      </p:sp>
      <p:pic>
        <p:nvPicPr>
          <p:cNvPr id="5" name="Picture 4" descr="full_mark_horz_bo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867400"/>
            <a:ext cx="3505200" cy="5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3657600"/>
            <a:ext cx="822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Michael Twidale</a:t>
            </a:r>
          </a:p>
          <a:p>
            <a:pPr algn="ctr"/>
            <a:r>
              <a:rPr lang="en-US" sz="2800" dirty="0"/>
              <a:t>Graduate School of Library and Information Science</a:t>
            </a:r>
            <a:br>
              <a:rPr lang="en-US" sz="2800" dirty="0"/>
            </a:br>
            <a:r>
              <a:rPr lang="en-US" sz="2800" dirty="0"/>
              <a:t>University of Illinois at Urbana-Champaign</a:t>
            </a:r>
          </a:p>
        </p:txBody>
      </p:sp>
    </p:spTree>
    <p:extLst>
      <p:ext uri="{BB962C8B-B14F-4D97-AF65-F5344CB8AC3E}">
        <p14:creationId xmlns:p14="http://schemas.microsoft.com/office/powerpoint/2010/main" val="735760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19200"/>
          </a:xfrm>
        </p:spPr>
        <p:txBody>
          <a:bodyPr/>
          <a:lstStyle/>
          <a:p>
            <a:r>
              <a:rPr lang="en-US" dirty="0" smtClean="0"/>
              <a:t>Searching for an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562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Nowadays, tech learning </a:t>
            </a:r>
            <a:r>
              <a:rPr lang="en-US" dirty="0" smtClean="0"/>
              <a:t>often turns </a:t>
            </a:r>
            <a:r>
              <a:rPr lang="en-US" dirty="0" smtClean="0"/>
              <a:t>into a search </a:t>
            </a:r>
            <a:r>
              <a:rPr lang="en-US" dirty="0" smtClean="0"/>
              <a:t>activity</a:t>
            </a:r>
          </a:p>
          <a:p>
            <a:r>
              <a:rPr lang="en-US" dirty="0" smtClean="0"/>
              <a:t>CSCW dimensions: 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ame Time v Different Time</a:t>
            </a:r>
          </a:p>
          <a:p>
            <a:pPr lvl="1"/>
            <a:r>
              <a:rPr lang="en-US" dirty="0" smtClean="0"/>
              <a:t>Same Place v Different Place</a:t>
            </a:r>
          </a:p>
          <a:p>
            <a:pPr lvl="1"/>
            <a:r>
              <a:rPr lang="en-US" dirty="0" smtClean="0"/>
              <a:t>Colleagues, strangers</a:t>
            </a:r>
          </a:p>
          <a:p>
            <a:pPr lvl="1"/>
            <a:r>
              <a:rPr lang="en-US" dirty="0" smtClean="0"/>
              <a:t>Mixtures of the above</a:t>
            </a:r>
            <a:endParaRPr lang="en-US" dirty="0" smtClean="0"/>
          </a:p>
          <a:p>
            <a:r>
              <a:rPr lang="en-US" dirty="0" err="1" smtClean="0"/>
              <a:t>Googling</a:t>
            </a:r>
            <a:r>
              <a:rPr lang="en-US" dirty="0" smtClean="0"/>
              <a:t> for </a:t>
            </a:r>
            <a:r>
              <a:rPr lang="en-US" dirty="0" smtClean="0"/>
              <a:t>inspiration</a:t>
            </a:r>
          </a:p>
          <a:p>
            <a:pPr lvl="1"/>
            <a:r>
              <a:rPr lang="en-US" dirty="0" smtClean="0"/>
              <a:t>Forums, blogs, documentation, videos</a:t>
            </a:r>
            <a:endParaRPr lang="en-US" dirty="0" smtClean="0"/>
          </a:p>
          <a:p>
            <a:r>
              <a:rPr lang="en-US" dirty="0" smtClean="0"/>
              <a:t>“How to …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Searching for keywords: </a:t>
            </a:r>
          </a:p>
          <a:p>
            <a:pPr lvl="1"/>
            <a:r>
              <a:rPr lang="en-US" dirty="0" smtClean="0"/>
              <a:t>“I need help on that thing I can’t even name!”</a:t>
            </a:r>
          </a:p>
          <a:p>
            <a:r>
              <a:rPr lang="en-US" dirty="0" smtClean="0"/>
              <a:t>Dealing with partial solutions</a:t>
            </a:r>
          </a:p>
          <a:p>
            <a:r>
              <a:rPr lang="en-US" dirty="0" smtClean="0"/>
              <a:t>Compositional solutions</a:t>
            </a:r>
          </a:p>
          <a:p>
            <a:r>
              <a:rPr lang="en-US" dirty="0" smtClean="0"/>
              <a:t>Yak shaving</a:t>
            </a:r>
          </a:p>
          <a:p>
            <a:r>
              <a:rPr lang="en-US" dirty="0" smtClean="0"/>
              <a:t>In-app search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026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Tech Help Search Hidden in Plain </a:t>
            </a:r>
            <a:r>
              <a:rPr lang="en-US" dirty="0"/>
              <a:t>S</a:t>
            </a:r>
            <a:r>
              <a:rPr lang="en-US" dirty="0" smtClean="0"/>
              <a:t>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Data </a:t>
            </a:r>
            <a:r>
              <a:rPr lang="en-US" dirty="0" smtClean="0"/>
              <a:t>Mining tech forums at the Veteran’s Administration</a:t>
            </a:r>
          </a:p>
          <a:p>
            <a:r>
              <a:rPr lang="en-US" dirty="0" smtClean="0"/>
              <a:t>OSS </a:t>
            </a:r>
            <a:r>
              <a:rPr lang="en-US" dirty="0" smtClean="0"/>
              <a:t>tech help forums – lots of reuse and collaboration</a:t>
            </a:r>
          </a:p>
          <a:p>
            <a:r>
              <a:rPr lang="en-US" dirty="0" smtClean="0"/>
              <a:t>Teaching Museum Informatics students to explore new tech they can use in their projects</a:t>
            </a:r>
          </a:p>
          <a:p>
            <a:r>
              <a:rPr lang="en-US" dirty="0" err="1" smtClean="0"/>
              <a:t>Hackathons</a:t>
            </a:r>
            <a:r>
              <a:rPr lang="en-US" dirty="0" smtClean="0"/>
              <a:t>: techies program by </a:t>
            </a:r>
            <a:r>
              <a:rPr lang="en-US" dirty="0" err="1" smtClean="0"/>
              <a:t>google</a:t>
            </a:r>
            <a:endParaRPr lang="en-US" dirty="0" smtClean="0"/>
          </a:p>
          <a:p>
            <a:r>
              <a:rPr lang="en-US" dirty="0" smtClean="0"/>
              <a:t>Does </a:t>
            </a:r>
            <a:r>
              <a:rPr lang="en-US" u="sng" dirty="0" smtClean="0"/>
              <a:t>anyone</a:t>
            </a:r>
            <a:r>
              <a:rPr lang="en-US" dirty="0" smtClean="0"/>
              <a:t> actually teach how to do this tech learning / help / problem-solving thing?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98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5245</TotalTime>
  <Words>160</Words>
  <Application>Microsoft Macintosh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Searching for help: how learning technologies involves collaborative search </vt:lpstr>
      <vt:lpstr>Searching for an Answer</vt:lpstr>
      <vt:lpstr>Tech Help Search Hidden in Plain Sight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Bernard Twidale</dc:creator>
  <cp:lastModifiedBy>Michael Twidale</cp:lastModifiedBy>
  <cp:revision>160</cp:revision>
  <cp:lastPrinted>2014-03-14T14:27:40Z</cp:lastPrinted>
  <dcterms:created xsi:type="dcterms:W3CDTF">2014-03-10T20:48:05Z</dcterms:created>
  <dcterms:modified xsi:type="dcterms:W3CDTF">2015-05-11T15:48:08Z</dcterms:modified>
</cp:coreProperties>
</file>