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74" d="100"/>
          <a:sy n="74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6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7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5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9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40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7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2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7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97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B2A78-7F18-A34D-B9C6-A93DA37C803F}" type="datetimeFigureOut">
              <a:rPr lang="en-US" smtClean="0"/>
              <a:t>5/13/15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E84A-4115-8542-8C76-AB41FD205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3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Collaborative crosschecking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Patients teaching patients how to evaluate health information online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16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information behaviors</a:t>
            </a:r>
            <a:endParaRPr lang="en-US" dirty="0"/>
          </a:p>
        </p:txBody>
      </p:sp>
      <p:pic>
        <p:nvPicPr>
          <p:cNvPr id="5" name="Picture 4" descr="Final_Model_20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8711"/>
            <a:ext cx="9144000" cy="490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2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Contact: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kaitcost@email.unc.edu</a:t>
            </a:r>
          </a:p>
          <a:p>
            <a:pPr marL="0" indent="0" algn="ctr">
              <a:buNone/>
            </a:pPr>
            <a:r>
              <a:rPr lang="en-US" dirty="0" smtClean="0"/>
              <a:t>k8lin.com</a:t>
            </a:r>
          </a:p>
          <a:p>
            <a:pPr marL="0" indent="0" algn="ctr">
              <a:buNone/>
            </a:pPr>
            <a:r>
              <a:rPr lang="en-US" dirty="0" smtClean="0"/>
              <a:t>@k8lin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4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</Words>
  <Application>Microsoft Macintosh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Collaborative crosschecking</vt:lpstr>
      <vt:lpstr>Social information behaviors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crosschecking</dc:title>
  <dc:creator>Kaitlin Costello</dc:creator>
  <cp:lastModifiedBy>Chris Leeder</cp:lastModifiedBy>
  <cp:revision>1</cp:revision>
  <dcterms:created xsi:type="dcterms:W3CDTF">2015-05-13T17:39:42Z</dcterms:created>
  <dcterms:modified xsi:type="dcterms:W3CDTF">2015-05-14T01:02:48Z</dcterms:modified>
</cp:coreProperties>
</file>