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sldIdLst>
    <p:sldId id="282" r:id="rId2"/>
    <p:sldId id="259" r:id="rId3"/>
    <p:sldId id="265" r:id="rId4"/>
    <p:sldId id="277" r:id="rId5"/>
    <p:sldId id="280" r:id="rId6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E0026"/>
    <a:srgbClr val="5F5F5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735" autoAdjust="0"/>
    <p:restoredTop sz="94660"/>
  </p:normalViewPr>
  <p:slideViewPr>
    <p:cSldViewPr snapToGrid="0" showGuides="1">
      <p:cViewPr>
        <p:scale>
          <a:sx n="79" d="100"/>
          <a:sy n="79" d="100"/>
        </p:scale>
        <p:origin x="-1254" y="1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9BF9074-4E42-B048-A0D6-E99581E827B2}" type="datetimeFigureOut">
              <a:rPr lang="en-US" smtClean="0"/>
              <a:pPr/>
              <a:t>5/21/2014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20DFBF8-BBB0-F847-8EEA-3CD28784BEA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79180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0DFBF8-BBB0-F847-8EEA-3CD28784BEAE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25101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8" descr="PPT_intropage_print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21290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92483D-16AD-403D-A1AE-3A6DBADD142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49543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609600"/>
            <a:ext cx="2057400" cy="54483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6019800" cy="54483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778AECF-C710-4A35-8552-EFFC9CEA9A5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4567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C4120A3-8ABC-4EDD-AD05-993EF375AB3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55393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C379F70-406A-440D-AD1C-BA2915193FD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24215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38600" cy="45339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38600" cy="45339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F92CAB5-8ACA-4724-905B-2E39F1C4655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12061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728DE83-1CE8-4D03-9F2B-8EE9A020D13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91268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3ED5085-3255-4D7E-AD85-3A236EAB559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6327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B6D4D68-CA2F-44EC-8CC9-82CA3834E61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87695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873DF73-99B5-42DA-9432-6E9F761BC68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20602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6CC7680-DC5B-4B13-8084-51974C01299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30977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609600"/>
            <a:ext cx="8229600" cy="808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524000"/>
            <a:ext cx="8229600" cy="4533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smtClean="0">
                <a:solidFill>
                  <a:srgbClr val="5F5F5F"/>
                </a:solidFill>
              </a:defRPr>
            </a:lvl1pPr>
          </a:lstStyle>
          <a:p>
            <a:pPr>
              <a:defRPr/>
            </a:pPr>
            <a:fld id="{5946082C-650F-4E60-8871-E4694B1F8E9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pic>
        <p:nvPicPr>
          <p:cNvPr id="1029" name="Picture 7" descr="RU_units-banner_red2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993"/>
          <a:stretch>
            <a:fillRect/>
          </a:stretch>
        </p:blipFill>
        <p:spPr bwMode="auto">
          <a:xfrm>
            <a:off x="0" y="0"/>
            <a:ext cx="9144000" cy="7093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4" name="Text Box 10"/>
          <p:cNvSpPr txBox="1">
            <a:spLocks noChangeArrowheads="1"/>
          </p:cNvSpPr>
          <p:nvPr/>
        </p:nvSpPr>
        <p:spPr bwMode="auto">
          <a:xfrm>
            <a:off x="4876800" y="98425"/>
            <a:ext cx="41910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  <a:defRPr/>
            </a:pPr>
            <a:endParaRPr lang="en-US" sz="2000" dirty="0">
              <a:solidFill>
                <a:schemeClr val="bg1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61" r:id="rId2"/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0" r:id="rId11"/>
  </p:sldLayoutIdLst>
  <p:timing>
    <p:tnLst>
      <p:par>
        <p:cTn id="1" dur="indefinite" restart="never" nodeType="tmRoot"/>
      </p:par>
    </p:tnLst>
  </p:timing>
  <p:txStyles>
    <p:titleStyle>
      <a:lvl1pPr algn="l" rtl="0" eaLnBrk="1" fontAlgn="base" hangingPunct="1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2200">
          <a:solidFill>
            <a:srgbClr val="5F5F5F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>
          <a:solidFill>
            <a:srgbClr val="5F5F5F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1600">
          <a:solidFill>
            <a:srgbClr val="5F5F5F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1400">
          <a:solidFill>
            <a:srgbClr val="5F5F5F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1400">
          <a:solidFill>
            <a:srgbClr val="5F5F5F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1400">
          <a:solidFill>
            <a:srgbClr val="5F5F5F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1400">
          <a:solidFill>
            <a:srgbClr val="5F5F5F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1400">
          <a:solidFill>
            <a:srgbClr val="5F5F5F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1400">
          <a:solidFill>
            <a:srgbClr val="5F5F5F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img25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09917" y="919089"/>
            <a:ext cx="6045200" cy="4533900"/>
          </a:xfrm>
        </p:spPr>
      </p:pic>
      <p:sp>
        <p:nvSpPr>
          <p:cNvPr id="5" name="TextBox 4"/>
          <p:cNvSpPr txBox="1"/>
          <p:nvPr/>
        </p:nvSpPr>
        <p:spPr>
          <a:xfrm>
            <a:off x="6935372" y="1167619"/>
            <a:ext cx="1828800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Image Source: Plastic Pollution Coalition</a:t>
            </a:r>
          </a:p>
          <a:p>
            <a:endParaRPr lang="en-US" dirty="0" smtClean="0"/>
          </a:p>
          <a:p>
            <a:r>
              <a:rPr lang="en-IN" dirty="0" smtClean="0"/>
              <a:t>Guerrilla stunt at downtown Vancouver on the corner of Georgia and </a:t>
            </a:r>
            <a:r>
              <a:rPr lang="en-IN" dirty="0" err="1" smtClean="0"/>
              <a:t>Thurlow</a:t>
            </a:r>
            <a:r>
              <a:rPr lang="en-IN" dirty="0" smtClean="0"/>
              <a:t> </a:t>
            </a:r>
            <a:r>
              <a:rPr lang="en-IN" dirty="0" err="1" smtClean="0"/>
              <a:t>st</a:t>
            </a:r>
            <a:r>
              <a:rPr lang="en-IN" dirty="0" smtClean="0"/>
              <a:t>., British Columbia, Canada.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330462" y="0"/>
            <a:ext cx="281353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i="1" dirty="0" smtClean="0">
                <a:solidFill>
                  <a:schemeClr val="bg1"/>
                </a:solidFill>
                <a:latin typeface="Georgia" pitchFamily="18" charset="0"/>
              </a:rPr>
              <a:t>Viral </a:t>
            </a:r>
            <a:r>
              <a:rPr lang="en-US" sz="3200" i="1" dirty="0" err="1" smtClean="0">
                <a:solidFill>
                  <a:schemeClr val="bg1"/>
                </a:solidFill>
                <a:latin typeface="Georgia" pitchFamily="18" charset="0"/>
              </a:rPr>
              <a:t>Sagar</a:t>
            </a:r>
            <a:endParaRPr lang="en-US" sz="3200" i="1" dirty="0">
              <a:solidFill>
                <a:schemeClr val="bg1"/>
              </a:solidFill>
              <a:latin typeface="Georgia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07963" y="5416062"/>
            <a:ext cx="8510953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i="1" dirty="0" smtClean="0">
                <a:latin typeface="Georgia" pitchFamily="18" charset="0"/>
              </a:rPr>
              <a:t>Viral </a:t>
            </a:r>
            <a:r>
              <a:rPr lang="en-IN" i="1" dirty="0" err="1" smtClean="0">
                <a:latin typeface="Georgia" pitchFamily="18" charset="0"/>
              </a:rPr>
              <a:t>Sagar</a:t>
            </a:r>
            <a:r>
              <a:rPr lang="en-IN" i="1" dirty="0" smtClean="0">
                <a:latin typeface="Georgia" pitchFamily="18" charset="0"/>
              </a:rPr>
              <a:t> </a:t>
            </a:r>
          </a:p>
          <a:p>
            <a:pPr algn="ctr"/>
            <a:r>
              <a:rPr lang="en-IN" i="1" dirty="0" smtClean="0">
                <a:latin typeface="Georgia" pitchFamily="18" charset="0"/>
              </a:rPr>
              <a:t>(viral.sagar@rutgers.edu</a:t>
            </a:r>
            <a:r>
              <a:rPr lang="en-US" i="1" dirty="0" smtClean="0">
                <a:latin typeface="Georgia" pitchFamily="18" charset="0"/>
              </a:rPr>
              <a:t>)</a:t>
            </a:r>
            <a:endParaRPr lang="en-IN" i="1" dirty="0" smtClean="0">
              <a:latin typeface="Georgia" pitchFamily="18" charset="0"/>
            </a:endParaRPr>
          </a:p>
          <a:p>
            <a:pPr algn="ctr"/>
            <a:r>
              <a:rPr lang="en-IN" i="1" dirty="0" smtClean="0">
                <a:latin typeface="Georgia" pitchFamily="18" charset="0"/>
              </a:rPr>
              <a:t>Graduate Student</a:t>
            </a:r>
          </a:p>
          <a:p>
            <a:pPr algn="ctr"/>
            <a:r>
              <a:rPr lang="en-IN" i="1" dirty="0" smtClean="0">
                <a:latin typeface="Georgia" pitchFamily="18" charset="0"/>
              </a:rPr>
              <a:t>Dept of Chemical &amp; Biochemical Engineering</a:t>
            </a:r>
          </a:p>
          <a:p>
            <a:pPr algn="ctr"/>
            <a:r>
              <a:rPr lang="en-IN" i="1" dirty="0" smtClean="0">
                <a:latin typeface="Georgia" pitchFamily="18" charset="0"/>
              </a:rPr>
              <a:t>Rutgers, The State University of New Jersey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48444" y="906579"/>
            <a:ext cx="4567254" cy="5223012"/>
          </a:xfrm>
        </p:spPr>
        <p:txBody>
          <a:bodyPr/>
          <a:lstStyle/>
          <a:p>
            <a:r>
              <a:rPr lang="en-IN" dirty="0" smtClean="0"/>
              <a:t>Two major problems faced today are shortage of fuel and waste disposal , big disadvantage of modernization.</a:t>
            </a:r>
          </a:p>
          <a:p>
            <a:r>
              <a:rPr lang="en-IN" dirty="0" smtClean="0"/>
              <a:t> Waste treatment - incineration, gasification and </a:t>
            </a:r>
            <a:r>
              <a:rPr lang="en-IN" dirty="0" err="1" smtClean="0"/>
              <a:t>torrefaction</a:t>
            </a:r>
            <a:r>
              <a:rPr lang="en-IN" dirty="0" smtClean="0"/>
              <a:t>. This paper discusses about the </a:t>
            </a:r>
            <a:r>
              <a:rPr lang="en-IN" dirty="0" err="1" smtClean="0"/>
              <a:t>polycrack</a:t>
            </a:r>
            <a:r>
              <a:rPr lang="en-IN" dirty="0" smtClean="0"/>
              <a:t> method</a:t>
            </a:r>
          </a:p>
          <a:p>
            <a:r>
              <a:rPr lang="en-IN" dirty="0" smtClean="0"/>
              <a:t>Efficient method of waste disposal,  generates fuel, thus solving to an extent the global energy crisis. </a:t>
            </a:r>
          </a:p>
          <a:p>
            <a:r>
              <a:rPr lang="en-IN" b="1" dirty="0" smtClean="0"/>
              <a:t>Keywords:</a:t>
            </a:r>
            <a:r>
              <a:rPr lang="en-IN" dirty="0" smtClean="0"/>
              <a:t> </a:t>
            </a:r>
            <a:r>
              <a:rPr lang="en-IN" dirty="0" err="1" smtClean="0"/>
              <a:t>polycrack</a:t>
            </a:r>
            <a:r>
              <a:rPr lang="en-IN" dirty="0" smtClean="0"/>
              <a:t> method, waste, fuel, waste disposal, waste recycle</a:t>
            </a:r>
          </a:p>
          <a:p>
            <a:pPr marL="457200" indent="-457200">
              <a:buNone/>
            </a:pPr>
            <a:endParaRPr lang="en-US" b="1" dirty="0"/>
          </a:p>
        </p:txBody>
      </p:sp>
      <p:sp>
        <p:nvSpPr>
          <p:cNvPr id="2" name="TextBox 1"/>
          <p:cNvSpPr txBox="1"/>
          <p:nvPr/>
        </p:nvSpPr>
        <p:spPr>
          <a:xfrm>
            <a:off x="3227009" y="143502"/>
            <a:ext cx="1847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sz="2400" dirty="0">
              <a:solidFill>
                <a:schemeClr val="bg1"/>
              </a:solidFill>
            </a:endParaRPr>
          </a:p>
        </p:txBody>
      </p:sp>
      <p:pic>
        <p:nvPicPr>
          <p:cNvPr id="4" name="Content Placeholder 4" descr="images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68927" y="1864612"/>
            <a:ext cx="4032447" cy="3116585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4487594" y="0"/>
            <a:ext cx="465640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600" b="1" dirty="0" smtClean="0">
                <a:solidFill>
                  <a:schemeClr val="bg1"/>
                </a:solidFill>
                <a:latin typeface="Georgia" pitchFamily="18" charset="0"/>
              </a:rPr>
              <a:t>WASTES TO FUEL</a:t>
            </a:r>
            <a:endParaRPr lang="en-US" sz="3600" dirty="0">
              <a:solidFill>
                <a:schemeClr val="bg1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439883" y="1049774"/>
            <a:ext cx="131318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IN" sz="2400" dirty="0" smtClean="0"/>
              <a:t>Abstract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9310768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53551"/>
            <a:ext cx="8229600" cy="4904349"/>
          </a:xfrm>
        </p:spPr>
        <p:txBody>
          <a:bodyPr/>
          <a:lstStyle/>
          <a:p>
            <a:r>
              <a:rPr lang="en-IN" sz="2400" dirty="0" smtClean="0">
                <a:cs typeface="Times New Roman" pitchFamily="18" charset="0"/>
              </a:rPr>
              <a:t>Waste disposal – universal problem which leads to soil degradation.</a:t>
            </a:r>
          </a:p>
          <a:p>
            <a:r>
              <a:rPr lang="en-IN" sz="2400" dirty="0" smtClean="0">
                <a:cs typeface="Times New Roman" pitchFamily="18" charset="0"/>
              </a:rPr>
              <a:t>Shortage of fuel – spikes/lows</a:t>
            </a:r>
          </a:p>
          <a:p>
            <a:r>
              <a:rPr lang="en-IN" sz="2400" dirty="0" smtClean="0">
                <a:cs typeface="Times New Roman" pitchFamily="18" charset="0"/>
              </a:rPr>
              <a:t>Three conventional methods of waste treatment are</a:t>
            </a:r>
            <a:r>
              <a:rPr lang="en-IN" sz="2400" b="1" dirty="0" smtClean="0">
                <a:cs typeface="Times New Roman" pitchFamily="18" charset="0"/>
              </a:rPr>
              <a:t> INCINERATION, TORREFACTION</a:t>
            </a:r>
            <a:r>
              <a:rPr lang="en-IN" sz="2400" dirty="0" smtClean="0">
                <a:cs typeface="Times New Roman" pitchFamily="18" charset="0"/>
              </a:rPr>
              <a:t> and </a:t>
            </a:r>
            <a:r>
              <a:rPr lang="en-IN" sz="2400" b="1" dirty="0" smtClean="0">
                <a:cs typeface="Times New Roman" pitchFamily="18" charset="0"/>
              </a:rPr>
              <a:t>GASIFICATION</a:t>
            </a:r>
            <a:endParaRPr lang="en-IN" sz="2400" dirty="0" smtClean="0">
              <a:cs typeface="Times New Roman" pitchFamily="18" charset="0"/>
            </a:endParaRPr>
          </a:p>
          <a:p>
            <a:r>
              <a:rPr lang="en-IN" sz="2400" dirty="0" smtClean="0">
                <a:cs typeface="Times New Roman" pitchFamily="18" charset="0"/>
              </a:rPr>
              <a:t>The major advantage of the </a:t>
            </a:r>
            <a:r>
              <a:rPr lang="en-US" sz="2400" dirty="0" err="1" smtClean="0">
                <a:cs typeface="Times New Roman" pitchFamily="18" charset="0"/>
              </a:rPr>
              <a:t>polycrack</a:t>
            </a:r>
            <a:r>
              <a:rPr lang="en-IN" sz="2400" dirty="0" smtClean="0">
                <a:cs typeface="Times New Roman" pitchFamily="18" charset="0"/>
              </a:rPr>
              <a:t> method, developed by Sustainable Technology and Environmental Projects Pvt. Ltd. (STEPS), it is a complete recycle process, it is clean and added advantage is the generation of fuel. </a:t>
            </a:r>
          </a:p>
          <a:p>
            <a:r>
              <a:rPr lang="en-IN" sz="2400" dirty="0" smtClean="0">
                <a:cs typeface="Times New Roman" pitchFamily="18" charset="0"/>
              </a:rPr>
              <a:t>Classification of wastes:</a:t>
            </a:r>
            <a:r>
              <a:rPr lang="en-IN" sz="2400" b="1" dirty="0" smtClean="0">
                <a:cs typeface="Times New Roman" pitchFamily="18" charset="0"/>
              </a:rPr>
              <a:t> Mix plastics, Petroleum sludge, Rubber tyres, Organic wastes</a:t>
            </a:r>
            <a:endParaRPr lang="en-IN" sz="2400" dirty="0" smtClean="0">
              <a:cs typeface="Times New Roman" pitchFamily="18" charset="0"/>
            </a:endParaRPr>
          </a:p>
          <a:p>
            <a:endParaRPr lang="en-IN" sz="2000" dirty="0" smtClean="0"/>
          </a:p>
          <a:p>
            <a:endParaRPr lang="en-IN" sz="2000" dirty="0" smtClean="0"/>
          </a:p>
          <a:p>
            <a:pPr>
              <a:buNone/>
            </a:pPr>
            <a:endParaRPr lang="en-US" sz="2000" dirty="0"/>
          </a:p>
        </p:txBody>
      </p:sp>
      <p:sp>
        <p:nvSpPr>
          <p:cNvPr id="4" name="Rectangle 3"/>
          <p:cNvSpPr/>
          <p:nvPr/>
        </p:nvSpPr>
        <p:spPr>
          <a:xfrm>
            <a:off x="6443003" y="0"/>
            <a:ext cx="241740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200" dirty="0" smtClean="0">
                <a:solidFill>
                  <a:schemeClr val="bg1"/>
                </a:solidFill>
              </a:rPr>
              <a:t>Introduction</a:t>
            </a:r>
            <a:endParaRPr lang="en-US" sz="32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img4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195736" y="703384"/>
            <a:ext cx="5040560" cy="5978769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25883" y="0"/>
            <a:ext cx="2110154" cy="808038"/>
          </a:xfrm>
        </p:spPr>
        <p:txBody>
          <a:bodyPr/>
          <a:lstStyle/>
          <a:p>
            <a:r>
              <a:rPr lang="en-IN" sz="3200" dirty="0" smtClean="0">
                <a:solidFill>
                  <a:schemeClr val="bg1"/>
                </a:solidFill>
              </a:rPr>
              <a:t>Next Steps</a:t>
            </a:r>
            <a:endParaRPr lang="en-IN" sz="3200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34905"/>
            <a:ext cx="3861582" cy="1856935"/>
          </a:xfrm>
        </p:spPr>
        <p:txBody>
          <a:bodyPr/>
          <a:lstStyle/>
          <a:p>
            <a:r>
              <a:rPr lang="en-IN" sz="2400" dirty="0" smtClean="0"/>
              <a:t>How many reactors do we need for global cities?</a:t>
            </a:r>
          </a:p>
          <a:p>
            <a:r>
              <a:rPr lang="en-IN" sz="2400" dirty="0" smtClean="0"/>
              <a:t>Can we make the process continuous?</a:t>
            </a:r>
          </a:p>
        </p:txBody>
      </p:sp>
      <p:pic>
        <p:nvPicPr>
          <p:cNvPr id="5" name="Content Placeholder 4" descr="img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4248443" y="1182895"/>
            <a:ext cx="4614204" cy="38037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717453" y="5401993"/>
            <a:ext cx="810299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en-IN" sz="3200" i="1" dirty="0" smtClean="0">
                <a:latin typeface="Georgia" pitchFamily="18" charset="0"/>
              </a:rPr>
              <a:t>“There is no panacea for Climate Change.”</a:t>
            </a:r>
          </a:p>
          <a:p>
            <a:pPr>
              <a:buNone/>
            </a:pPr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RU_Template_Arial_G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RU_Template_Verdana_G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RU_Template_Verdana_G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RU_Template_Verdana_G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RU_Template_Verdana_G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RU_Template_Verdana_G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RU_Template_Verdana_G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U_Template_Verdana_G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U_Template_Verdana_G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U_Template_Verdana_G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U_Template_Verdana_G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U_Template_Verdana_G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U_Template_Verdana_G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570</TotalTime>
  <Words>234</Words>
  <Application>Microsoft Office PowerPoint</Application>
  <PresentationFormat>On-screen Show (4:3)</PresentationFormat>
  <Paragraphs>27</Paragraphs>
  <Slides>5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RU_Template_Arial_G</vt:lpstr>
      <vt:lpstr>PowerPoint Presentation</vt:lpstr>
      <vt:lpstr>PowerPoint Presentation</vt:lpstr>
      <vt:lpstr>PowerPoint Presentation</vt:lpstr>
      <vt:lpstr>PowerPoint Presentation</vt:lpstr>
      <vt:lpstr>Next Steps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Viral Sagar</dc:creator>
  <cp:lastModifiedBy>Linda Casals</cp:lastModifiedBy>
  <cp:revision>91</cp:revision>
  <dcterms:created xsi:type="dcterms:W3CDTF">2012-05-15T15:26:04Z</dcterms:created>
  <dcterms:modified xsi:type="dcterms:W3CDTF">2014-05-21T14:28:13Z</dcterms:modified>
</cp:coreProperties>
</file>