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2" r:id="rId5"/>
    <p:sldId id="270" r:id="rId6"/>
    <p:sldId id="271" r:id="rId7"/>
    <p:sldId id="262" r:id="rId8"/>
    <p:sldId id="274" r:id="rId9"/>
    <p:sldId id="275" r:id="rId10"/>
    <p:sldId id="264" r:id="rId11"/>
    <p:sldId id="265" r:id="rId12"/>
    <p:sldId id="273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4C1D5-D797-4F30-A305-FDAFAF87DA87}" type="datetimeFigureOut">
              <a:rPr lang="en-US" smtClean="0"/>
              <a:t>11/16/2009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A71E-E6EC-4852-BC36-A0AA1C5E36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4C1D5-D797-4F30-A305-FDAFAF87DA87}" type="datetimeFigureOut">
              <a:rPr lang="en-US" smtClean="0"/>
              <a:t>11/16/2009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A71E-E6EC-4852-BC36-A0AA1C5E36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4C1D5-D797-4F30-A305-FDAFAF87DA87}" type="datetimeFigureOut">
              <a:rPr lang="en-US" smtClean="0"/>
              <a:t>11/16/2009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A71E-E6EC-4852-BC36-A0AA1C5E36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4C1D5-D797-4F30-A305-FDAFAF87DA87}" type="datetimeFigureOut">
              <a:rPr lang="en-US" smtClean="0"/>
              <a:t>11/16/2009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A71E-E6EC-4852-BC36-A0AA1C5E36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4C1D5-D797-4F30-A305-FDAFAF87DA87}" type="datetimeFigureOut">
              <a:rPr lang="en-US" smtClean="0"/>
              <a:t>11/16/2009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A71E-E6EC-4852-BC36-A0AA1C5E36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4C1D5-D797-4F30-A305-FDAFAF87DA87}" type="datetimeFigureOut">
              <a:rPr lang="en-US" smtClean="0"/>
              <a:t>11/16/2009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A71E-E6EC-4852-BC36-A0AA1C5E36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4C1D5-D797-4F30-A305-FDAFAF87DA87}" type="datetimeFigureOut">
              <a:rPr lang="en-US" smtClean="0"/>
              <a:t>11/16/2009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A71E-E6EC-4852-BC36-A0AA1C5E36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4C1D5-D797-4F30-A305-FDAFAF87DA87}" type="datetimeFigureOut">
              <a:rPr lang="en-US" smtClean="0"/>
              <a:t>11/16/2009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A71E-E6EC-4852-BC36-A0AA1C5E36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4C1D5-D797-4F30-A305-FDAFAF87DA87}" type="datetimeFigureOut">
              <a:rPr lang="en-US" smtClean="0"/>
              <a:t>11/16/2009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A71E-E6EC-4852-BC36-A0AA1C5E36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4C1D5-D797-4F30-A305-FDAFAF87DA87}" type="datetimeFigureOut">
              <a:rPr lang="en-US" smtClean="0"/>
              <a:t>11/16/2009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A71E-E6EC-4852-BC36-A0AA1C5E36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4C1D5-D797-4F30-A305-FDAFAF87DA87}" type="datetimeFigureOut">
              <a:rPr lang="en-US" smtClean="0"/>
              <a:t>11/16/2009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A71E-E6EC-4852-BC36-A0AA1C5E36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4C1D5-D797-4F30-A305-FDAFAF87DA87}" type="datetimeFigureOut">
              <a:rPr lang="en-US" smtClean="0"/>
              <a:t>11/16/2009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6A71E-E6EC-4852-BC36-A0AA1C5E368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What is the </a:t>
            </a:r>
            <a:r>
              <a:rPr lang="en-US" sz="4800" i="1" dirty="0" smtClean="0"/>
              <a:t>real</a:t>
            </a:r>
            <a:r>
              <a:rPr lang="en-US" sz="4800" dirty="0" smtClean="0"/>
              <a:t> </a:t>
            </a:r>
            <a:r>
              <a:rPr lang="en-US" sz="4800" dirty="0" smtClean="0">
                <a:solidFill>
                  <a:srgbClr val="C00000"/>
                </a:solidFill>
              </a:rPr>
              <a:t>secret</a:t>
            </a:r>
            <a:r>
              <a:rPr lang="en-US" sz="4800" dirty="0" smtClean="0"/>
              <a:t> </a:t>
            </a:r>
            <a:br>
              <a:rPr lang="en-US" sz="4800" dirty="0" smtClean="0"/>
            </a:br>
            <a:r>
              <a:rPr lang="en-US" sz="4800" dirty="0" smtClean="0"/>
              <a:t>to the success of DIMACS?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C00000"/>
                </a:solidFill>
              </a:rPr>
              <a:t>Trans</a:t>
            </a:r>
            <a:r>
              <a:rPr lang="en-US" sz="3600" dirty="0" smtClean="0"/>
              <a:t>-sector</a:t>
            </a:r>
          </a:p>
          <a:p>
            <a:pPr lvl="1"/>
            <a:r>
              <a:rPr lang="en-US" sz="3600" dirty="0" smtClean="0"/>
              <a:t>Industry</a:t>
            </a:r>
          </a:p>
          <a:p>
            <a:pPr lvl="1"/>
            <a:r>
              <a:rPr lang="en-US" sz="3600" dirty="0" smtClean="0"/>
              <a:t>Government</a:t>
            </a:r>
          </a:p>
          <a:p>
            <a:pPr lvl="1"/>
            <a:r>
              <a:rPr lang="en-US" sz="3600" dirty="0" smtClean="0"/>
              <a:t>Academia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Trans</a:t>
            </a:r>
            <a:r>
              <a:rPr lang="en-US" sz="3600" dirty="0" smtClean="0"/>
              <a:t>-</a:t>
            </a:r>
            <a:r>
              <a:rPr lang="en-US" sz="3600" dirty="0" err="1" smtClean="0"/>
              <a:t>disciplinarity</a:t>
            </a:r>
            <a:endParaRPr lang="en-US" sz="3600" dirty="0" smtClean="0"/>
          </a:p>
          <a:p>
            <a:pPr lvl="1"/>
            <a:r>
              <a:rPr lang="en-US" dirty="0" smtClean="0"/>
              <a:t>Biomedical informatics</a:t>
            </a:r>
          </a:p>
          <a:p>
            <a:pPr lvl="1"/>
            <a:r>
              <a:rPr lang="en-US" dirty="0" smtClean="0"/>
              <a:t>Botanical epidemiology</a:t>
            </a:r>
          </a:p>
          <a:p>
            <a:pPr lvl="1"/>
            <a:r>
              <a:rPr lang="en-US" dirty="0" smtClean="0"/>
              <a:t>Wireless ad hoc and sensor networks</a:t>
            </a:r>
          </a:p>
          <a:p>
            <a:pPr lvl="1"/>
            <a:r>
              <a:rPr lang="en-US" dirty="0" smtClean="0"/>
              <a:t>Human population genomics</a:t>
            </a:r>
          </a:p>
          <a:p>
            <a:pPr lvl="1"/>
            <a:r>
              <a:rPr lang="en-US" dirty="0" smtClean="0"/>
              <a:t>Statistical de-identification of health data</a:t>
            </a:r>
          </a:p>
          <a:p>
            <a:pPr lvl="1"/>
            <a:r>
              <a:rPr lang="en-US" dirty="0" smtClean="0"/>
              <a:t>Security and privacy</a:t>
            </a:r>
          </a:p>
          <a:p>
            <a:pPr lvl="1"/>
            <a:r>
              <a:rPr lang="en-US" dirty="0" smtClean="0"/>
              <a:t>modeling biological data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Trans</a:t>
            </a:r>
            <a:r>
              <a:rPr lang="en-US" sz="3600" dirty="0" smtClean="0"/>
              <a:t>-continental</a:t>
            </a:r>
          </a:p>
          <a:p>
            <a:r>
              <a:rPr lang="en-US" sz="3600" dirty="0" smtClean="0">
                <a:solidFill>
                  <a:srgbClr val="C00000"/>
                </a:solidFill>
              </a:rPr>
              <a:t>Trans</a:t>
            </a:r>
            <a:r>
              <a:rPr lang="en-US" sz="3600" dirty="0" smtClean="0"/>
              <a:t>-national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TRANS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The DIMACS Secret 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457200" y="3886200"/>
            <a:ext cx="8153400" cy="17526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/>
                </a:solidFill>
              </a:rPr>
              <a:t>“It’s in the trans-mission!”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Talented leadership</a:t>
            </a: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Talented leadership</a:t>
            </a:r>
          </a:p>
          <a:p>
            <a:r>
              <a:rPr lang="en-US" sz="3600" dirty="0" smtClean="0"/>
              <a:t>Robustly funded</a:t>
            </a: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Talented leadership</a:t>
            </a:r>
          </a:p>
          <a:p>
            <a:r>
              <a:rPr lang="en-US" sz="3600" dirty="0" smtClean="0"/>
              <a:t>Robustly funded</a:t>
            </a:r>
          </a:p>
          <a:p>
            <a:r>
              <a:rPr lang="en-US" sz="3600" dirty="0" smtClean="0"/>
              <a:t>Ably administered</a:t>
            </a: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Talented leadership</a:t>
            </a:r>
          </a:p>
          <a:p>
            <a:r>
              <a:rPr lang="en-US" sz="3600" dirty="0" smtClean="0"/>
              <a:t>Robustly funded</a:t>
            </a:r>
          </a:p>
          <a:p>
            <a:r>
              <a:rPr lang="en-US" sz="3600" dirty="0" smtClean="0"/>
              <a:t>Ably administered</a:t>
            </a:r>
          </a:p>
          <a:p>
            <a:r>
              <a:rPr lang="en-US" sz="3600" dirty="0" smtClean="0"/>
              <a:t>Nimble and opportunistic</a:t>
            </a: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Talented leadership</a:t>
            </a:r>
          </a:p>
          <a:p>
            <a:r>
              <a:rPr lang="en-US" sz="3600" dirty="0" smtClean="0"/>
              <a:t>Robustly funded</a:t>
            </a:r>
          </a:p>
          <a:p>
            <a:r>
              <a:rPr lang="en-US" sz="3600" dirty="0" smtClean="0"/>
              <a:t>Ably administered</a:t>
            </a:r>
          </a:p>
          <a:p>
            <a:r>
              <a:rPr lang="en-US" sz="3600" dirty="0" smtClean="0"/>
              <a:t>Nimble and opportunistic</a:t>
            </a:r>
          </a:p>
          <a:p>
            <a:r>
              <a:rPr lang="en-US" sz="3600" dirty="0" smtClean="0"/>
              <a:t>Superior science</a:t>
            </a: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FF0000"/>
                </a:solidFill>
              </a:rPr>
              <a:t>T</a:t>
            </a:r>
            <a:r>
              <a:rPr lang="en-US" sz="3600" dirty="0" smtClean="0"/>
              <a:t>alented leadership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R</a:t>
            </a:r>
            <a:r>
              <a:rPr lang="en-US" sz="3600" dirty="0" smtClean="0"/>
              <a:t>obustly funded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A</a:t>
            </a:r>
            <a:r>
              <a:rPr lang="en-US" sz="3600" dirty="0" smtClean="0"/>
              <a:t>bly administered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N</a:t>
            </a:r>
            <a:r>
              <a:rPr lang="en-US" sz="3600" dirty="0" smtClean="0"/>
              <a:t>imble and opportunistic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S</a:t>
            </a:r>
            <a:r>
              <a:rPr lang="en-US" sz="3600" dirty="0" smtClean="0"/>
              <a:t>uperior science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Trans</a:t>
            </a:r>
            <a:r>
              <a:rPr lang="en-US" sz="3600" dirty="0" smtClean="0"/>
              <a:t>-fat?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Trans</a:t>
            </a:r>
            <a:r>
              <a:rPr lang="en-US" sz="3600" dirty="0" smtClean="0"/>
              <a:t>-fat?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3085</TotalTime>
  <Words>91</Words>
  <Application>Microsoft Office PowerPoint</Application>
  <PresentationFormat>On-screen Show (4:3)</PresentationFormat>
  <Paragraphs>39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What is the real secret  to the success of DIMACS?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TRANS: The DIMACS Secret  </vt:lpstr>
    </vt:vector>
  </TitlesOfParts>
  <Company>Drew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has DIMACS been successful?</dc:title>
  <dc:creator>Academic Technology</dc:creator>
  <cp:lastModifiedBy>Academic Technology</cp:lastModifiedBy>
  <cp:revision>159</cp:revision>
  <dcterms:created xsi:type="dcterms:W3CDTF">2009-11-16T16:24:08Z</dcterms:created>
  <dcterms:modified xsi:type="dcterms:W3CDTF">2009-11-18T19:49:30Z</dcterms:modified>
</cp:coreProperties>
</file>