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07ABB-A67C-44EA-80E6-FBCEF239BDF2}" type="datetimeFigureOut">
              <a:rPr lang="en-US" smtClean="0"/>
              <a:t>6/5/2013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EEF62-B828-4C6C-B85E-F659FDC5C35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07ABB-A67C-44EA-80E6-FBCEF239BDF2}" type="datetimeFigureOut">
              <a:rPr lang="en-US" smtClean="0"/>
              <a:t>6/5/2013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EEF62-B828-4C6C-B85E-F659FDC5C35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07ABB-A67C-44EA-80E6-FBCEF239BDF2}" type="datetimeFigureOut">
              <a:rPr lang="en-US" smtClean="0"/>
              <a:t>6/5/2013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EEF62-B828-4C6C-B85E-F659FDC5C35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07ABB-A67C-44EA-80E6-FBCEF239BDF2}" type="datetimeFigureOut">
              <a:rPr lang="en-US" smtClean="0"/>
              <a:t>6/5/2013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EEF62-B828-4C6C-B85E-F659FDC5C35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07ABB-A67C-44EA-80E6-FBCEF239BDF2}" type="datetimeFigureOut">
              <a:rPr lang="en-US" smtClean="0"/>
              <a:t>6/5/2013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EEF62-B828-4C6C-B85E-F659FDC5C35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07ABB-A67C-44EA-80E6-FBCEF239BDF2}" type="datetimeFigureOut">
              <a:rPr lang="en-US" smtClean="0"/>
              <a:t>6/5/2013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EEF62-B828-4C6C-B85E-F659FDC5C35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07ABB-A67C-44EA-80E6-FBCEF239BDF2}" type="datetimeFigureOut">
              <a:rPr lang="en-US" smtClean="0"/>
              <a:t>6/5/2013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EEF62-B828-4C6C-B85E-F659FDC5C35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07ABB-A67C-44EA-80E6-FBCEF239BDF2}" type="datetimeFigureOut">
              <a:rPr lang="en-US" smtClean="0"/>
              <a:t>6/5/2013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EEF62-B828-4C6C-B85E-F659FDC5C35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07ABB-A67C-44EA-80E6-FBCEF239BDF2}" type="datetimeFigureOut">
              <a:rPr lang="en-US" smtClean="0"/>
              <a:t>6/5/2013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EEF62-B828-4C6C-B85E-F659FDC5C35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07ABB-A67C-44EA-80E6-FBCEF239BDF2}" type="datetimeFigureOut">
              <a:rPr lang="en-US" smtClean="0"/>
              <a:t>6/5/2013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EEF62-B828-4C6C-B85E-F659FDC5C35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07ABB-A67C-44EA-80E6-FBCEF239BDF2}" type="datetimeFigureOut">
              <a:rPr lang="en-US" smtClean="0"/>
              <a:t>6/5/2013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EEF62-B828-4C6C-B85E-F659FDC5C35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07ABB-A67C-44EA-80E6-FBCEF239BDF2}" type="datetimeFigureOut">
              <a:rPr lang="en-US" smtClean="0"/>
              <a:t>6/5/2013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EEF62-B828-4C6C-B85E-F659FDC5C358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jpullen@stevens.edu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url?sa=i&amp;rct=j&amp;q=hurricane+sandy&amp;source=images&amp;cd=&amp;cad=rja&amp;docid=gQbBxxGJKQF5SM&amp;tbnid=IUH1TnJXWI7_1M:&amp;ved=0CAUQjRw&amp;url=http://redcrescent.org/photos.html&amp;ei=8CpfUavLJrTK4AOh54CACw&amp;bvm=bv.44770516,d.dmg&amp;psig=AFQjCNE0bY8Dku2beteYVOTsTNk-qjsxzw&amp;ust=1365277767515977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jd0v2wzsQRbu_M&amp;tbnid=ObiR_oq-XdV-LM:&amp;ved=0CAUQjRw&amp;url=http%3A%2F%2Fearthobservatory.nasa.gov%2FNaturalHazards%2Fview.php%3Fid%3D79553&amp;ei=KRevUaaNLObc4APSrYDwDQ&amp;bvm=bv.47380653,d.dmg&amp;psig=AFQjCNEhpX4TZJ-7h4YWUrLVPGFQrUTCtA&amp;ust=1370515618762047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80962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dh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457200"/>
            <a:ext cx="1066800" cy="10541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2743200"/>
            <a:ext cx="5867400" cy="237898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2" name="Picture 11" descr="Stevens-Official-Logo-Previe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48400" y="457200"/>
            <a:ext cx="2324100" cy="991616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5334000"/>
            <a:ext cx="715327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Sea Level Rise Impacts on Future Storm Surge Levels in NY/NJ Harbor</a:t>
            </a:r>
          </a:p>
          <a:p>
            <a:pPr lvl="1"/>
            <a:r>
              <a:rPr lang="en-US" dirty="0" smtClean="0"/>
              <a:t>New Expanded and High-resolution model grids</a:t>
            </a:r>
          </a:p>
          <a:p>
            <a:pPr lvl="1"/>
            <a:r>
              <a:rPr lang="en-US" dirty="0" smtClean="0"/>
              <a:t>Parametric Storm Statistics</a:t>
            </a:r>
          </a:p>
          <a:p>
            <a:pPr lvl="1"/>
            <a:r>
              <a:rPr lang="en-US" dirty="0" smtClean="0"/>
              <a:t>Street level Impacts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00200"/>
            <a:ext cx="4340569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water depth 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199" y="4191001"/>
            <a:ext cx="4325073" cy="24581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52800" y="1447800"/>
            <a:ext cx="4038600" cy="1981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Dr. Julie Pullen            CSR Director </a:t>
            </a:r>
            <a:r>
              <a:rPr lang="en-US" dirty="0" smtClean="0">
                <a:hlinkClick r:id="rId3"/>
              </a:rPr>
              <a:t>jpullen@stevens.edu</a:t>
            </a:r>
            <a:r>
              <a:rPr lang="en-US" dirty="0"/>
              <a:t> </a:t>
            </a:r>
            <a:r>
              <a:rPr lang="en-US" dirty="0" smtClean="0"/>
              <a:t>(201) 216-8574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Sandy Relevant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Real-time Response</a:t>
            </a:r>
          </a:p>
          <a:p>
            <a:r>
              <a:rPr lang="en-US" dirty="0" smtClean="0"/>
              <a:t>Applied CSR’s layered approach of the use of sensor technologies and predicative systems for Maritime Domain Awareness (MDA) to assess threat to NY/NJ Harbor</a:t>
            </a:r>
            <a:endParaRPr lang="en-US" dirty="0"/>
          </a:p>
        </p:txBody>
      </p:sp>
      <p:pic>
        <p:nvPicPr>
          <p:cNvPr id="5" name="Picture 2" descr="http://lh3.ggpht.com/-Wibn1yo7hwA/UJQUlZABvBI/AAAAAAAAA_g/sSBbL6llgPI/s1600/hurricane-sandyOct29.jpg?modal=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05000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Integrated NY Harbor Observation and Forecast System (NYHOPS)</a:t>
            </a:r>
            <a:endParaRPr lang="en-US" dirty="0"/>
          </a:p>
        </p:txBody>
      </p:sp>
      <p:pic>
        <p:nvPicPr>
          <p:cNvPr id="6" name="Picture 5" descr="T45-nyhopswind2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524000"/>
            <a:ext cx="4648200" cy="5148062"/>
          </a:xfrm>
          <a:prstGeom prst="rect">
            <a:avLst/>
          </a:prstGeom>
        </p:spPr>
      </p:pic>
      <p:pic>
        <p:nvPicPr>
          <p:cNvPr id="7" name="Picture 6" descr="T45-nyhopswh2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34320" y="1524000"/>
            <a:ext cx="4609680" cy="5105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Real-time Sensors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371600"/>
            <a:ext cx="736282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Relay of </a:t>
            </a:r>
            <a:r>
              <a:rPr lang="en-US" dirty="0"/>
              <a:t>R</a:t>
            </a:r>
            <a:r>
              <a:rPr lang="en-US" dirty="0" smtClean="0"/>
              <a:t>eal-time Impacts</a:t>
            </a:r>
            <a:endParaRPr lang="en-US" dirty="0"/>
          </a:p>
        </p:txBody>
      </p:sp>
      <p:pic>
        <p:nvPicPr>
          <p:cNvPr id="4098" name="Picture 2" descr="http://hudson.dl.stevens-tech.edu/SSWS/d/new_plot.php?&amp;id=N017&amp;pid=undefined&amp;did=N017&amp;diff=-1.002&amp;mid=M007t&amp;mdiff=0.613&amp;units=english&amp;start=2012-10-29&amp;end=2012-10-30&amp;location=The%20Battery%20NY&amp;time=ET&amp;blowout_level=-0.549&amp;near_flood_level=2.1336&amp;minor_flood_level=2.19456&amp;moderate_flood_level=2.5908&amp;major_flood_level=3.048&amp;offset=MLLW&amp;off=0&amp;tide_diff=-1.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71600"/>
            <a:ext cx="4457700" cy="2971800"/>
          </a:xfrm>
          <a:prstGeom prst="rect">
            <a:avLst/>
          </a:prstGeom>
          <a:noFill/>
        </p:spPr>
      </p:pic>
      <p:pic>
        <p:nvPicPr>
          <p:cNvPr id="4" name="Picture 3" descr="Hoboken PAT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1295400"/>
            <a:ext cx="3810000" cy="2869428"/>
          </a:xfrm>
          <a:prstGeom prst="rect">
            <a:avLst/>
          </a:prstGeom>
        </p:spPr>
      </p:pic>
      <p:pic>
        <p:nvPicPr>
          <p:cNvPr id="5" name="Picture 4" descr="Hudson_meets River_street_pea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4267200"/>
            <a:ext cx="4419600" cy="2215386"/>
          </a:xfrm>
          <a:prstGeom prst="rect">
            <a:avLst/>
          </a:prstGeom>
        </p:spPr>
      </p:pic>
      <p:pic>
        <p:nvPicPr>
          <p:cNvPr id="4102" name="Picture 6" descr="https://encrypted-tbn0.gstatic.com/images?q=tbn:ANd9GcTpB01otxwnndBIWaob6og-cHhzW5VxkbUZcuNqJbwDfZFG4DQ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18314" y="4343400"/>
            <a:ext cx="3820886" cy="2139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Sandy Response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CSR Developed       PORT MAPPER</a:t>
            </a:r>
          </a:p>
          <a:p>
            <a:r>
              <a:rPr lang="en-US" dirty="0" smtClean="0"/>
              <a:t>Provides real-time port/commerce disruption analysis</a:t>
            </a:r>
          </a:p>
          <a:p>
            <a:r>
              <a:rPr lang="en-US" dirty="0" smtClean="0"/>
              <a:t>Used by USCG to   inform cargo   redirection during  week long  closure       of Port of NY/NJ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286000"/>
            <a:ext cx="4853819" cy="299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Sea Level Rise Impacts on Future Storm Surge Levels in NY/NJ Harbor</a:t>
            </a:r>
          </a:p>
          <a:p>
            <a:pPr lvl="1"/>
            <a:r>
              <a:rPr lang="en-US" dirty="0" smtClean="0"/>
              <a:t>New Expanded and High-resolution model grids</a:t>
            </a:r>
            <a:endParaRPr lang="en-US" dirty="0"/>
          </a:p>
        </p:txBody>
      </p:sp>
      <p:pic>
        <p:nvPicPr>
          <p:cNvPr id="5" name="Picture 4" descr="Georgas_nwa3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9247" y="1752600"/>
            <a:ext cx="4634753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Sea Level Rise Impacts on Future Storm Surge Levels in NY/NJ Harbor</a:t>
            </a:r>
          </a:p>
          <a:p>
            <a:pPr lvl="1"/>
            <a:r>
              <a:rPr lang="en-US" dirty="0" smtClean="0"/>
              <a:t>New Expanded and High-resolution model grids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7526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Sea Level Rise Impacts on Future Storm Surge Levels in NY/NJ Harbor</a:t>
            </a:r>
          </a:p>
          <a:p>
            <a:pPr lvl="1"/>
            <a:r>
              <a:rPr lang="en-US" dirty="0" smtClean="0"/>
              <a:t>New Expanded and High-resolution model grids</a:t>
            </a:r>
          </a:p>
          <a:p>
            <a:pPr lvl="1"/>
            <a:r>
              <a:rPr lang="en-US" dirty="0" smtClean="0"/>
              <a:t>Parametric Storm Statistics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5" name="Picture 1" descr="trac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4724400"/>
            <a:ext cx="5476875" cy="1952625"/>
          </a:xfrm>
          <a:prstGeom prst="rect">
            <a:avLst/>
          </a:prstGeom>
          <a:noFill/>
        </p:spPr>
      </p:pic>
      <p:pic>
        <p:nvPicPr>
          <p:cNvPr id="19458" name="Picture 2" descr="http://eoimages.gsfc.nasa.gov/images/imagerecords/79000/79553/sandy_goe_2012302_1745_lrg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9524" y="1600200"/>
            <a:ext cx="4108043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165</Words>
  <Application>Microsoft Office PowerPoint</Application>
  <PresentationFormat>On-screen Show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Sandy Relevant Research</vt:lpstr>
      <vt:lpstr>Integrated NY Harbor Observation and Forecast System (NYHOPS)</vt:lpstr>
      <vt:lpstr>Integrated Real-time Sensors</vt:lpstr>
      <vt:lpstr>Relay of Real-time Impacts</vt:lpstr>
      <vt:lpstr>Sandy Response</vt:lpstr>
      <vt:lpstr>Ongoing Research</vt:lpstr>
      <vt:lpstr>Ongoing Research</vt:lpstr>
      <vt:lpstr>Ongoing Research</vt:lpstr>
      <vt:lpstr>Ongoing Research</vt:lpstr>
      <vt:lpstr>Additional Information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therring</dc:creator>
  <cp:lastModifiedBy>therring</cp:lastModifiedBy>
  <cp:revision>2</cp:revision>
  <dcterms:created xsi:type="dcterms:W3CDTF">2013-06-05T09:53:15Z</dcterms:created>
  <dcterms:modified xsi:type="dcterms:W3CDTF">2013-06-05T10:56:45Z</dcterms:modified>
</cp:coreProperties>
</file>