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43EDC6-90DA-42C3-B333-DB7FC4391DD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C92CCB-B2D6-4607-BECA-400AFDAA2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2CCB-B2D6-4607-BECA-400AFDAA20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2CCB-B2D6-4607-BECA-400AFDAA20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1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2CCB-B2D6-4607-BECA-400AFDAA20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C8DAB6-4B28-4C04-8F53-DCF9D9B594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709DF0-90A2-4CCB-B215-8A493E20C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9100" y="1350169"/>
            <a:ext cx="8229600" cy="53554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Problem: Context of collaboration could be more diverse than what’s defined in CIS framework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298" y="2743200"/>
            <a:ext cx="30765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634191"/>
            <a:ext cx="2914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399" y="4141258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Social Search 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>
                <a:latin typeface="+mj-lt"/>
              </a:rPr>
              <a:t>A range of possible social interactions and collaboration 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>
                <a:latin typeface="+mj-lt"/>
              </a:rPr>
              <a:t>Social answering (Ed Chi, 2009) 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>
                <a:latin typeface="+mj-lt"/>
              </a:rPr>
              <a:t>A solitary information need is augmented and improved through social interactions </a:t>
            </a:r>
            <a:endParaRPr lang="en-US" sz="2800" dirty="0"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371600"/>
          </a:xfrm>
        </p:spPr>
        <p:txBody>
          <a:bodyPr/>
          <a:lstStyle/>
          <a:p>
            <a:r>
              <a:rPr lang="en-US" sz="4000" dirty="0" smtClean="0"/>
              <a:t>Evaluation Measures in Social Search</a:t>
            </a:r>
            <a:br>
              <a:rPr lang="en-US" sz="4000" dirty="0" smtClean="0"/>
            </a:br>
            <a:r>
              <a:rPr lang="en-US" sz="2400" dirty="0" smtClean="0"/>
              <a:t>SCIS 2015 Workshop – Soo Young </a:t>
            </a:r>
            <a:r>
              <a:rPr lang="en-US" sz="2400" dirty="0" err="1" smtClean="0"/>
              <a:t>Rieh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49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/>
              <a:t>Two </a:t>
            </a:r>
            <a:r>
              <a:rPr lang="en-US" sz="4000" dirty="0" smtClean="0"/>
              <a:t>Related </a:t>
            </a:r>
            <a:r>
              <a:rPr lang="en-US" sz="4000" dirty="0"/>
              <a:t>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419600" cy="5486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Grace Jeon (2014)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Social interactions in Yahoo Answers 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406 question &amp; answering entries + 78 interviews 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Informational outcomes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Multiple aspects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Comprehensiveness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Novelty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Confirming beliefs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Social outcomes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Appreciation of other people’s interests, engagement, attempt, effort, and understanding of information needs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6200" y="1219200"/>
            <a:ext cx="4331208" cy="5486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Ji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Yeon</a:t>
            </a:r>
            <a:r>
              <a:rPr lang="en-US" b="1" dirty="0" smtClean="0">
                <a:solidFill>
                  <a:schemeClr val="tx1"/>
                </a:solidFill>
              </a:rPr>
              <a:t> Yang (2013)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Information seeking and giving in work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ettings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405 diary entries + 45 interviews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Perceived outcomes of information seeking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Informed choices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ncreased confidence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roadening perspectives</a:t>
            </a:r>
          </a:p>
          <a:p>
            <a:r>
              <a:rPr lang="en-US" dirty="0">
                <a:solidFill>
                  <a:schemeClr val="tx1"/>
                </a:solidFill>
              </a:rPr>
              <a:t>Perceived outcomes of information </a:t>
            </a:r>
            <a:r>
              <a:rPr lang="en-US" dirty="0" smtClean="0">
                <a:solidFill>
                  <a:schemeClr val="tx1"/>
                </a:solidFill>
              </a:rPr>
              <a:t>giving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Learning knowledge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romoting learning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Reflecting knowledge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Reinforcing beliefs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2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Proposed Evaluation Measures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0800" y="884242"/>
            <a:ext cx="4495800" cy="22775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IIR Performance Measures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Interactive recall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Interactive precision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Speed (time)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Usefulness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+mj-lt"/>
              </a:rPr>
              <a:t>Informativeness</a:t>
            </a:r>
            <a:endParaRPr lang="en-US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Utility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887641"/>
            <a:ext cx="44958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</a:rPr>
              <a:t>Informational Outcomes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Information diversity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Perspectives broadened</a:t>
            </a:r>
            <a:endParaRPr lang="en-US" sz="2000" dirty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Comprehensiveness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Novelty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Knowledge reinforced  </a:t>
            </a:r>
          </a:p>
          <a:p>
            <a:endParaRPr lang="en-US" sz="2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505200"/>
            <a:ext cx="4495800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User Search Experience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Feeling of time well spent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Increased certainty in the problem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Increased interests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Increased confidence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Perceived learning of new information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8933" y="3507013"/>
            <a:ext cx="4495800" cy="2893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Social Outcomes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Appreciation of other’s attempt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Appreciation of other’s effort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Appreciation of other’s engagement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Appreciation of other’s interest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Appreciation of other’s understanding of information needs </a:t>
            </a:r>
          </a:p>
        </p:txBody>
      </p:sp>
    </p:spTree>
    <p:extLst>
      <p:ext uri="{BB962C8B-B14F-4D97-AF65-F5344CB8AC3E}">
        <p14:creationId xmlns:p14="http://schemas.microsoft.com/office/powerpoint/2010/main" val="3982212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217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Evaluation Measures in Social Search SCIS 2015 Workshop – Soo Young Rieh </vt:lpstr>
      <vt:lpstr>Two Related Studies</vt:lpstr>
      <vt:lpstr>Proposed Evaluation Measures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Measures  in Social Search</dc:title>
  <dc:creator>Rieh, Soo Young</dc:creator>
  <cp:lastModifiedBy>Rieh, Soo Young</cp:lastModifiedBy>
  <cp:revision>17</cp:revision>
  <cp:lastPrinted>2015-05-07T20:54:53Z</cp:lastPrinted>
  <dcterms:created xsi:type="dcterms:W3CDTF">2015-05-07T19:50:58Z</dcterms:created>
  <dcterms:modified xsi:type="dcterms:W3CDTF">2015-05-07T21:15:17Z</dcterms:modified>
</cp:coreProperties>
</file>