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30B33-082F-4FE9-9E70-242AAD48435A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63CEA-F434-48E6-975E-5B3E25D379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2057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Computer </a:t>
            </a:r>
            <a:r>
              <a:rPr lang="en-US" sz="3600" dirty="0" smtClean="0"/>
              <a:t>Systems </a:t>
            </a:r>
            <a:r>
              <a:rPr lang="en-US" sz="3600" dirty="0" smtClean="0"/>
              <a:t>Research Program CSR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362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Mohamed G. Gouda</a:t>
            </a:r>
          </a:p>
          <a:p>
            <a:r>
              <a:rPr lang="en-US" sz="2800" dirty="0" smtClean="0"/>
              <a:t>Program Director</a:t>
            </a:r>
          </a:p>
          <a:p>
            <a:endParaRPr lang="en-US" sz="2800" dirty="0"/>
          </a:p>
          <a:p>
            <a:r>
              <a:rPr lang="en-US" sz="2400" dirty="0" smtClean="0"/>
              <a:t>March 2012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Computer Networks and Systems (CNS) Division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 smtClean="0"/>
              <a:t>The CNS division, whose director is Keith </a:t>
            </a:r>
            <a:r>
              <a:rPr lang="en-US" sz="2600" dirty="0" err="1" smtClean="0"/>
              <a:t>Marzullo</a:t>
            </a:r>
            <a:r>
              <a:rPr lang="en-US" sz="2600" dirty="0" smtClean="0"/>
              <a:t>, is the largest division in the CISE directorate in the NSF</a:t>
            </a:r>
          </a:p>
          <a:p>
            <a:endParaRPr lang="en-US" sz="2400" dirty="0"/>
          </a:p>
          <a:p>
            <a:r>
              <a:rPr lang="en-US" sz="2400" dirty="0" smtClean="0"/>
              <a:t>CNS is the home of two important core programs:</a:t>
            </a:r>
          </a:p>
          <a:p>
            <a:pPr lvl="1"/>
            <a:r>
              <a:rPr lang="en-US" sz="2400" dirty="0" smtClean="0"/>
              <a:t>Computer </a:t>
            </a:r>
            <a:r>
              <a:rPr lang="en-US" sz="2400" dirty="0" smtClean="0"/>
              <a:t>Systems </a:t>
            </a:r>
            <a:r>
              <a:rPr lang="en-US" sz="2400" dirty="0" smtClean="0"/>
              <a:t>Research (CSR)</a:t>
            </a:r>
          </a:p>
          <a:p>
            <a:pPr lvl="1"/>
            <a:r>
              <a:rPr lang="en-US" sz="2400" dirty="0" smtClean="0"/>
              <a:t>Networking </a:t>
            </a:r>
            <a:r>
              <a:rPr lang="en-US" sz="2400" dirty="0" smtClean="0"/>
              <a:t>Technology and </a:t>
            </a:r>
            <a:r>
              <a:rPr lang="en-US" sz="2400" dirty="0" smtClean="0"/>
              <a:t>Systems </a:t>
            </a:r>
            <a:r>
              <a:rPr lang="en-US" sz="2400" dirty="0" smtClean="0"/>
              <a:t>(</a:t>
            </a:r>
            <a:r>
              <a:rPr lang="en-US" sz="2400" dirty="0" err="1" smtClean="0"/>
              <a:t>NeTS</a:t>
            </a:r>
            <a:r>
              <a:rPr lang="en-US" sz="2400" dirty="0" smtClean="0"/>
              <a:t>)</a:t>
            </a:r>
          </a:p>
          <a:p>
            <a:pPr lvl="1"/>
            <a:endParaRPr lang="en-US" sz="2400" dirty="0"/>
          </a:p>
          <a:p>
            <a:r>
              <a:rPr lang="en-US" sz="2400" dirty="0" smtClean="0"/>
              <a:t>CNS is also the home of two important cross-cutting programs:</a:t>
            </a:r>
          </a:p>
          <a:p>
            <a:pPr lvl="1"/>
            <a:r>
              <a:rPr lang="en-US" sz="2400" dirty="0" smtClean="0"/>
              <a:t>Secure and Trustworthy Cyberspace (</a:t>
            </a:r>
            <a:r>
              <a:rPr lang="en-US" sz="2400" dirty="0" err="1" smtClean="0"/>
              <a:t>SaTC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Cyber Physical Systems (CPS)</a:t>
            </a:r>
          </a:p>
          <a:p>
            <a:pPr lvl="1">
              <a:buNone/>
            </a:pPr>
            <a:r>
              <a:rPr lang="en-US" sz="2400" dirty="0"/>
              <a:t> </a:t>
            </a:r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Areas Covered by the CSR program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Computer Architecture</a:t>
            </a:r>
          </a:p>
          <a:p>
            <a:r>
              <a:rPr lang="en-US" sz="2400" dirty="0" smtClean="0"/>
              <a:t>Programming Languages and Compilers</a:t>
            </a:r>
          </a:p>
          <a:p>
            <a:r>
              <a:rPr lang="en-US" sz="2400" dirty="0" smtClean="0"/>
              <a:t>Operating Systems</a:t>
            </a:r>
          </a:p>
          <a:p>
            <a:r>
              <a:rPr lang="en-US" sz="2400" dirty="0" smtClean="0"/>
              <a:t>Parallel and Distributed Systems</a:t>
            </a:r>
          </a:p>
          <a:p>
            <a:r>
              <a:rPr lang="en-US" sz="2400" dirty="0" smtClean="0"/>
              <a:t>Middleware and Runtime Tools</a:t>
            </a:r>
          </a:p>
          <a:p>
            <a:r>
              <a:rPr lang="en-US" sz="2400" dirty="0" smtClean="0"/>
              <a:t>Embedded, Hybrid, and Real-time Systems</a:t>
            </a:r>
          </a:p>
          <a:p>
            <a:r>
              <a:rPr lang="en-US" sz="2400" dirty="0" smtClean="0"/>
              <a:t>Sensor, Wireless, and Mobile Systems</a:t>
            </a:r>
          </a:p>
          <a:p>
            <a:endParaRPr lang="en-US" sz="2400" dirty="0"/>
          </a:p>
          <a:p>
            <a:r>
              <a:rPr lang="en-US" sz="2400" dirty="0" smtClean="0"/>
              <a:t>Keith </a:t>
            </a:r>
            <a:r>
              <a:rPr lang="en-US" sz="2400" dirty="0" err="1" smtClean="0"/>
              <a:t>Marzullo</a:t>
            </a:r>
            <a:r>
              <a:rPr lang="en-US" sz="2400" dirty="0" smtClean="0"/>
              <a:t> 2010: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CSR is a catch-all-proposal program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Four Featured Areas of CSR in 2011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In 2011, the program directors of CSR decided to name four areas of interest in the new program solicitation of CSR</a:t>
            </a:r>
          </a:p>
          <a:p>
            <a:pPr lvl="1"/>
            <a:r>
              <a:rPr lang="en-US" sz="2400" dirty="0" smtClean="0"/>
              <a:t>Cloud Computing</a:t>
            </a:r>
          </a:p>
          <a:p>
            <a:pPr lvl="1"/>
            <a:r>
              <a:rPr lang="en-US" sz="2400" dirty="0" smtClean="0"/>
              <a:t>Embedded and Hybrid Systems</a:t>
            </a:r>
          </a:p>
          <a:p>
            <a:pPr lvl="1"/>
            <a:r>
              <a:rPr lang="en-US" sz="2400" dirty="0" smtClean="0"/>
              <a:t>Pervasive Systems</a:t>
            </a:r>
          </a:p>
          <a:p>
            <a:pPr lvl="1"/>
            <a:r>
              <a:rPr lang="en-US" sz="2400" dirty="0" smtClean="0"/>
              <a:t>Computing Energy and Sustainability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In 2012,</a:t>
            </a:r>
          </a:p>
          <a:p>
            <a:pPr lvl="1"/>
            <a:r>
              <a:rPr lang="en-US" sz="2400" dirty="0" smtClean="0"/>
              <a:t>30% of CSR-submitted proposals deal with Cloud Computing</a:t>
            </a:r>
          </a:p>
          <a:p>
            <a:pPr lvl="1"/>
            <a:r>
              <a:rPr lang="en-US" sz="2400" dirty="0" smtClean="0"/>
              <a:t>30% of CSR-submitted proposals deal with Computing Energy and Sustainability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Number of CSR-Submitted Proposals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 2009, the area of Cyber Physical Systems (CPS) was removed from the CSR program and became an independent program, bigger than CSR</a:t>
            </a:r>
          </a:p>
          <a:p>
            <a:endParaRPr lang="en-US" sz="2400" dirty="0"/>
          </a:p>
          <a:p>
            <a:r>
              <a:rPr lang="en-US" sz="2400" dirty="0" smtClean="0"/>
              <a:t>So in 2010, the number of CSR-submitted proposals was reduced to about 300+</a:t>
            </a:r>
          </a:p>
          <a:p>
            <a:endParaRPr lang="en-US" sz="2400" dirty="0"/>
          </a:p>
          <a:p>
            <a:r>
              <a:rPr lang="en-US" sz="2400" dirty="0" smtClean="0"/>
              <a:t>But by 2012, the number of CSR-submitted proposals was increased by 30%, over their number in 2010, to about 450 proposals</a:t>
            </a:r>
          </a:p>
          <a:p>
            <a:endParaRPr lang="en-US" sz="2400" dirty="0"/>
          </a:p>
          <a:p>
            <a:r>
              <a:rPr lang="en-US" sz="2400" dirty="0" smtClean="0"/>
              <a:t>The CSR program keeps on re-inventing itself  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Classes of CSR-Submitted Proposals in 2012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CAREER (50 proposals)</a:t>
            </a:r>
          </a:p>
          <a:p>
            <a:r>
              <a:rPr lang="en-US" sz="2400" dirty="0" smtClean="0"/>
              <a:t>Medium (65 proposals)</a:t>
            </a:r>
          </a:p>
          <a:p>
            <a:r>
              <a:rPr lang="en-US" sz="2400" dirty="0" smtClean="0"/>
              <a:t>Large (25 proposals)</a:t>
            </a:r>
          </a:p>
          <a:p>
            <a:r>
              <a:rPr lang="en-US" sz="2400" dirty="0" smtClean="0"/>
              <a:t>Small (280 proposals)</a:t>
            </a:r>
          </a:p>
          <a:p>
            <a:r>
              <a:rPr lang="en-US" sz="2400" dirty="0" smtClean="0"/>
              <a:t>Others (30 proposals)</a:t>
            </a:r>
          </a:p>
          <a:p>
            <a:endParaRPr lang="en-US" sz="2400" dirty="0" smtClean="0"/>
          </a:p>
          <a:p>
            <a:r>
              <a:rPr lang="en-US" sz="2400" smtClean="0"/>
              <a:t>NSF Solicitation 11-555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306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Computer Systems Research Program CSR</vt:lpstr>
      <vt:lpstr>Computer Networks and Systems (CNS) Division</vt:lpstr>
      <vt:lpstr>Areas Covered by the CSR program</vt:lpstr>
      <vt:lpstr>Four Featured Areas of CSR in 2011</vt:lpstr>
      <vt:lpstr>Number of CSR-Submitted Proposals</vt:lpstr>
      <vt:lpstr>Classes of CSR-Submitted Proposals in 2012</vt:lpstr>
    </vt:vector>
  </TitlesOfParts>
  <Company>NSF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Computer System Research Program CSR</dc:title>
  <dc:creator>Mohamed G Gouda</dc:creator>
  <cp:lastModifiedBy>Mohamed G Gouda</cp:lastModifiedBy>
  <cp:revision>20</cp:revision>
  <dcterms:created xsi:type="dcterms:W3CDTF">2012-03-06T03:03:39Z</dcterms:created>
  <dcterms:modified xsi:type="dcterms:W3CDTF">2012-03-06T18:18:51Z</dcterms:modified>
</cp:coreProperties>
</file>